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1"/>
  </p:notesMasterIdLst>
  <p:handoutMasterIdLst>
    <p:handoutMasterId r:id="rId52"/>
  </p:handoutMasterIdLst>
  <p:sldIdLst>
    <p:sldId id="2147481151" r:id="rId5"/>
    <p:sldId id="2076138247" r:id="rId6"/>
    <p:sldId id="2147470283" r:id="rId7"/>
    <p:sldId id="2076138254" r:id="rId8"/>
    <p:sldId id="2147470284" r:id="rId9"/>
    <p:sldId id="4400" r:id="rId10"/>
    <p:sldId id="2147470286" r:id="rId11"/>
    <p:sldId id="2147470292" r:id="rId12"/>
    <p:sldId id="2147478901" r:id="rId13"/>
    <p:sldId id="2147478902" r:id="rId14"/>
    <p:sldId id="2147478903" r:id="rId15"/>
    <p:sldId id="2147478904" r:id="rId16"/>
    <p:sldId id="2147478905" r:id="rId17"/>
    <p:sldId id="2147478906" r:id="rId18"/>
    <p:sldId id="2147470295" r:id="rId19"/>
    <p:sldId id="2147478900" r:id="rId20"/>
    <p:sldId id="2076138280" r:id="rId21"/>
    <p:sldId id="258" r:id="rId22"/>
    <p:sldId id="2123260014" r:id="rId23"/>
    <p:sldId id="257" r:id="rId24"/>
    <p:sldId id="2123260017" r:id="rId25"/>
    <p:sldId id="2123260018" r:id="rId26"/>
    <p:sldId id="2123260027" r:id="rId27"/>
    <p:sldId id="2123260028" r:id="rId28"/>
    <p:sldId id="262" r:id="rId29"/>
    <p:sldId id="2123260043" r:id="rId30"/>
    <p:sldId id="2123260042" r:id="rId31"/>
    <p:sldId id="2123260044" r:id="rId32"/>
    <p:sldId id="2123260037" r:id="rId33"/>
    <p:sldId id="2123260029" r:id="rId34"/>
    <p:sldId id="2123260035" r:id="rId35"/>
    <p:sldId id="2123260021" r:id="rId36"/>
    <p:sldId id="2123260020" r:id="rId37"/>
    <p:sldId id="2123260036" r:id="rId38"/>
    <p:sldId id="2123260030" r:id="rId39"/>
    <p:sldId id="2123260025" r:id="rId40"/>
    <p:sldId id="2123260031" r:id="rId41"/>
    <p:sldId id="2123260033" r:id="rId42"/>
    <p:sldId id="2123260038" r:id="rId43"/>
    <p:sldId id="2057" r:id="rId44"/>
    <p:sldId id="2123260039" r:id="rId45"/>
    <p:sldId id="2123260041" r:id="rId46"/>
    <p:sldId id="2123260045" r:id="rId47"/>
    <p:sldId id="2123260046" r:id="rId48"/>
    <p:sldId id="2147478918" r:id="rId49"/>
    <p:sldId id="2076138231"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2A3A0A17-1010-401C-81A4-CC0AAB2BD6EC}">
          <p14:sldIdLst>
            <p14:sldId id="2147481151"/>
          </p14:sldIdLst>
        </p14:section>
        <p14:section name="Overview" id="{0F367B6A-D155-4E60-B055-6656A95951EC}">
          <p14:sldIdLst>
            <p14:sldId id="2076138247"/>
            <p14:sldId id="2147470283"/>
            <p14:sldId id="2076138254"/>
            <p14:sldId id="2147470284"/>
            <p14:sldId id="4400"/>
            <p14:sldId id="2147470286"/>
            <p14:sldId id="2147470292"/>
            <p14:sldId id="2147478901"/>
            <p14:sldId id="2147478902"/>
            <p14:sldId id="2147478903"/>
            <p14:sldId id="2147478904"/>
            <p14:sldId id="2147478905"/>
            <p14:sldId id="2147478906"/>
            <p14:sldId id="2147470295"/>
            <p14:sldId id="2147478900"/>
          </p14:sldIdLst>
        </p14:section>
        <p14:section name="Intro" id="{8D8D4E02-1F86-4CD9-ABE6-B80B3468DAC7}">
          <p14:sldIdLst>
            <p14:sldId id="2076138280"/>
            <p14:sldId id="258"/>
            <p14:sldId id="2123260014"/>
            <p14:sldId id="257"/>
            <p14:sldId id="2123260017"/>
            <p14:sldId id="2123260018"/>
          </p14:sldIdLst>
        </p14:section>
        <p14:section name="PIM high level" id="{D4DD9CD8-EDCD-4CBC-BA8E-FEB705DC451C}">
          <p14:sldIdLst>
            <p14:sldId id="2123260027"/>
            <p14:sldId id="2123260028"/>
            <p14:sldId id="262"/>
          </p14:sldIdLst>
        </p14:section>
        <p14:section name="Discovery and Insights" id="{F758D907-EC66-4DCB-8E09-29F6AF42C116}">
          <p14:sldIdLst>
            <p14:sldId id="2123260043"/>
            <p14:sldId id="2123260042"/>
            <p14:sldId id="2123260044"/>
          </p14:sldIdLst>
        </p14:section>
        <p14:section name="Microsoft Entra ID Roles" id="{6FAF6F24-8B86-496B-AA03-77ACD8957C3B}">
          <p14:sldIdLst>
            <p14:sldId id="2123260037"/>
            <p14:sldId id="2123260029"/>
          </p14:sldIdLst>
        </p14:section>
        <p14:section name="Azure roles" id="{14572099-CD0E-4B5D-94B5-8C9B54D2F4C1}">
          <p14:sldIdLst>
            <p14:sldId id="2123260035"/>
            <p14:sldId id="2123260021"/>
            <p14:sldId id="2123260020"/>
          </p14:sldIdLst>
        </p14:section>
        <p14:section name="PIM for groups" id="{43DC5D0A-762C-4E90-AF31-80D7A108D709}">
          <p14:sldIdLst>
            <p14:sldId id="2123260036"/>
            <p14:sldId id="2123260030"/>
            <p14:sldId id="2123260025"/>
            <p14:sldId id="2123260031"/>
            <p14:sldId id="2123260033"/>
          </p14:sldIdLst>
        </p14:section>
        <p14:section name="Access Reviews in PIM" id="{D438E2F0-1ABC-4670-AC8A-5D3AC7F915E9}">
          <p14:sldIdLst>
            <p14:sldId id="2123260038"/>
            <p14:sldId id="2057"/>
            <p14:sldId id="2123260039"/>
            <p14:sldId id="2123260041"/>
          </p14:sldIdLst>
        </p14:section>
        <p14:section name="PIM + CA" id="{656998C9-048F-458F-B8E1-5E94D955F35F}">
          <p14:sldIdLst>
            <p14:sldId id="2123260045"/>
            <p14:sldId id="2123260046"/>
            <p14:sldId id="2147478918"/>
          </p14:sldIdLst>
        </p14:section>
        <p14:section name="Close" id="{9BEB0084-0695-4B11-9EB4-89F748B1DD49}">
          <p14:sldIdLst>
            <p14:sldId id="2076138231"/>
          </p14:sldIdLst>
        </p14:section>
        <p14:section name="Default Section" id="{EF500FC4-B4F8-463C-B517-A2F6E0F2660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4E966-44C1-4C8A-8282-2239F7C12328}" v="4" dt="2024-02-28T19:40:10.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725" autoAdjust="0"/>
  </p:normalViewPr>
  <p:slideViewPr>
    <p:cSldViewPr snapToGrid="0" snapToObjects="1">
      <p:cViewPr varScale="1">
        <p:scale>
          <a:sx n="150" d="100"/>
          <a:sy n="150" d="100"/>
        </p:scale>
        <p:origin x="324" y="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9CBD8A53-1C8E-4B02-9592-704FB30CE7A8}"/>
    <pc:docChg chg="delSld modSection">
      <pc:chgData name="Jorge Lopez" userId="de523948-0a37-4855-b48b-ebfd2c5eb591" providerId="ADAL" clId="{9CBD8A53-1C8E-4B02-9592-704FB30CE7A8}" dt="2024-01-24T16:52:44.471" v="2" actId="47"/>
      <pc:docMkLst>
        <pc:docMk/>
      </pc:docMkLst>
      <pc:sldChg chg="del">
        <pc:chgData name="Jorge Lopez" userId="de523948-0a37-4855-b48b-ebfd2c5eb591" providerId="ADAL" clId="{9CBD8A53-1C8E-4B02-9592-704FB30CE7A8}" dt="2024-01-24T16:52:44.471" v="2" actId="47"/>
        <pc:sldMkLst>
          <pc:docMk/>
          <pc:sldMk cId="2359578040" sldId="2147478919"/>
        </pc:sldMkLst>
      </pc:sldChg>
      <pc:sldChg chg="del">
        <pc:chgData name="Jorge Lopez" userId="de523948-0a37-4855-b48b-ebfd2c5eb591" providerId="ADAL" clId="{9CBD8A53-1C8E-4B02-9592-704FB30CE7A8}" dt="2024-01-24T16:52:42.833" v="1" actId="47"/>
        <pc:sldMkLst>
          <pc:docMk/>
          <pc:sldMk cId="1789749506" sldId="2147478920"/>
        </pc:sldMkLst>
      </pc:sldChg>
      <pc:sldChg chg="del">
        <pc:chgData name="Jorge Lopez" userId="de523948-0a37-4855-b48b-ebfd2c5eb591" providerId="ADAL" clId="{9CBD8A53-1C8E-4B02-9592-704FB30CE7A8}" dt="2024-01-24T16:36:08.810" v="0" actId="47"/>
        <pc:sldMkLst>
          <pc:docMk/>
          <pc:sldMk cId="1142991816" sldId="2147481150"/>
        </pc:sldMkLst>
      </pc:sldChg>
      <pc:sldMasterChg chg="delSldLayout">
        <pc:chgData name="Jorge Lopez" userId="de523948-0a37-4855-b48b-ebfd2c5eb591" providerId="ADAL" clId="{9CBD8A53-1C8E-4B02-9592-704FB30CE7A8}" dt="2024-01-24T16:52:44.471" v="2" actId="47"/>
        <pc:sldMasterMkLst>
          <pc:docMk/>
          <pc:sldMasterMk cId="3588427678" sldId="2147484229"/>
        </pc:sldMasterMkLst>
        <pc:sldLayoutChg chg="del">
          <pc:chgData name="Jorge Lopez" userId="de523948-0a37-4855-b48b-ebfd2c5eb591" providerId="ADAL" clId="{9CBD8A53-1C8E-4B02-9592-704FB30CE7A8}" dt="2024-01-24T16:52:42.833" v="1" actId="47"/>
          <pc:sldLayoutMkLst>
            <pc:docMk/>
            <pc:sldMasterMk cId="3588427678" sldId="2147484229"/>
            <pc:sldLayoutMk cId="2576568911" sldId="2147485232"/>
          </pc:sldLayoutMkLst>
        </pc:sldLayoutChg>
        <pc:sldLayoutChg chg="del">
          <pc:chgData name="Jorge Lopez" userId="de523948-0a37-4855-b48b-ebfd2c5eb591" providerId="ADAL" clId="{9CBD8A53-1C8E-4B02-9592-704FB30CE7A8}" dt="2024-01-24T16:52:44.471" v="2" actId="47"/>
          <pc:sldLayoutMkLst>
            <pc:docMk/>
            <pc:sldMasterMk cId="3588427678" sldId="2147484229"/>
            <pc:sldLayoutMk cId="3827443427" sldId="2147485233"/>
          </pc:sldLayoutMkLst>
        </pc:sldLayoutChg>
      </pc:sldMasterChg>
    </pc:docChg>
  </pc:docChgLst>
  <pc:docChgLst>
    <pc:chgData name="Jorge Lopez" userId="de523948-0a37-4855-b48b-ebfd2c5eb591" providerId="ADAL" clId="{2FD4E966-44C1-4C8A-8282-2239F7C12328}"/>
    <pc:docChg chg="custSel addSld modSld">
      <pc:chgData name="Jorge Lopez" userId="de523948-0a37-4855-b48b-ebfd2c5eb591" providerId="ADAL" clId="{2FD4E966-44C1-4C8A-8282-2239F7C12328}" dt="2024-02-28T19:40:05.347" v="16" actId="729"/>
      <pc:docMkLst>
        <pc:docMk/>
      </pc:docMkLst>
      <pc:sldChg chg="modSp">
        <pc:chgData name="Jorge Lopez" userId="de523948-0a37-4855-b48b-ebfd2c5eb591" providerId="ADAL" clId="{2FD4E966-44C1-4C8A-8282-2239F7C12328}" dt="2024-02-28T18:24:57.987" v="2" actId="313"/>
        <pc:sldMkLst>
          <pc:docMk/>
          <pc:sldMk cId="4245297656" sldId="262"/>
        </pc:sldMkLst>
        <pc:graphicFrameChg chg="mod">
          <ac:chgData name="Jorge Lopez" userId="de523948-0a37-4855-b48b-ebfd2c5eb591" providerId="ADAL" clId="{2FD4E966-44C1-4C8A-8282-2239F7C12328}" dt="2024-02-28T18:24:57.987" v="2" actId="313"/>
          <ac:graphicFrameMkLst>
            <pc:docMk/>
            <pc:sldMk cId="4245297656" sldId="262"/>
            <ac:graphicFrameMk id="243" creationId="{8E7E8D91-B266-7634-1633-3D061B03C8D9}"/>
          </ac:graphicFrameMkLst>
        </pc:graphicFrameChg>
      </pc:sldChg>
      <pc:sldChg chg="modSp mod">
        <pc:chgData name="Jorge Lopez" userId="de523948-0a37-4855-b48b-ebfd2c5eb591" providerId="ADAL" clId="{2FD4E966-44C1-4C8A-8282-2239F7C12328}" dt="2024-02-28T18:24:59.071" v="3" actId="313"/>
        <pc:sldMkLst>
          <pc:docMk/>
          <pc:sldMk cId="913552996" sldId="2123260031"/>
        </pc:sldMkLst>
        <pc:spChg chg="mod">
          <ac:chgData name="Jorge Lopez" userId="de523948-0a37-4855-b48b-ebfd2c5eb591" providerId="ADAL" clId="{2FD4E966-44C1-4C8A-8282-2239F7C12328}" dt="2024-02-28T18:24:59.071" v="3" actId="313"/>
          <ac:spMkLst>
            <pc:docMk/>
            <pc:sldMk cId="913552996" sldId="2123260031"/>
            <ac:spMk id="3" creationId="{D8A511FB-33C3-0EFA-3BFE-D31D48CF3E2A}"/>
          </ac:spMkLst>
        </pc:spChg>
      </pc:sldChg>
      <pc:sldChg chg="modSp mod">
        <pc:chgData name="Jorge Lopez" userId="de523948-0a37-4855-b48b-ebfd2c5eb591" providerId="ADAL" clId="{2FD4E966-44C1-4C8A-8282-2239F7C12328}" dt="2024-02-28T18:24:56.703" v="1" actId="313"/>
        <pc:sldMkLst>
          <pc:docMk/>
          <pc:sldMk cId="617651913" sldId="2147478900"/>
        </pc:sldMkLst>
        <pc:graphicFrameChg chg="modGraphic">
          <ac:chgData name="Jorge Lopez" userId="de523948-0a37-4855-b48b-ebfd2c5eb591" providerId="ADAL" clId="{2FD4E966-44C1-4C8A-8282-2239F7C12328}" dt="2024-02-28T18:24:56.703" v="1" actId="313"/>
          <ac:graphicFrameMkLst>
            <pc:docMk/>
            <pc:sldMk cId="617651913" sldId="2147478900"/>
            <ac:graphicFrameMk id="3" creationId="{3204FD71-6160-4EA8-F4C0-3220A1A32459}"/>
          </ac:graphicFrameMkLst>
        </pc:graphicFrameChg>
      </pc:sldChg>
      <pc:sldChg chg="modSp mod">
        <pc:chgData name="Jorge Lopez" userId="de523948-0a37-4855-b48b-ebfd2c5eb591" providerId="ADAL" clId="{2FD4E966-44C1-4C8A-8282-2239F7C12328}" dt="2024-02-28T18:25:21.591" v="15" actId="404"/>
        <pc:sldMkLst>
          <pc:docMk/>
          <pc:sldMk cId="415927683" sldId="2147478918"/>
        </pc:sldMkLst>
        <pc:spChg chg="mod">
          <ac:chgData name="Jorge Lopez" userId="de523948-0a37-4855-b48b-ebfd2c5eb591" providerId="ADAL" clId="{2FD4E966-44C1-4C8A-8282-2239F7C12328}" dt="2024-02-28T18:25:21.591" v="15" actId="404"/>
          <ac:spMkLst>
            <pc:docMk/>
            <pc:sldMk cId="415927683" sldId="2147478918"/>
            <ac:spMk id="4" creationId="{BA399A98-03A0-F3CE-E61E-C31A3B68C318}"/>
          </ac:spMkLst>
        </pc:spChg>
        <pc:graphicFrameChg chg="modGraphic">
          <ac:chgData name="Jorge Lopez" userId="de523948-0a37-4855-b48b-ebfd2c5eb591" providerId="ADAL" clId="{2FD4E966-44C1-4C8A-8282-2239F7C12328}" dt="2024-02-28T18:25:16.284" v="14" actId="313"/>
          <ac:graphicFrameMkLst>
            <pc:docMk/>
            <pc:sldMk cId="415927683" sldId="2147478918"/>
            <ac:graphicFrameMk id="5" creationId="{58ED357E-E2A2-C78B-E636-5AA7C821420C}"/>
          </ac:graphicFrameMkLst>
        </pc:graphicFrameChg>
      </pc:sldChg>
      <pc:sldChg chg="add mod modShow">
        <pc:chgData name="Jorge Lopez" userId="de523948-0a37-4855-b48b-ebfd2c5eb591" providerId="ADAL" clId="{2FD4E966-44C1-4C8A-8282-2239F7C12328}" dt="2024-02-28T19:40:05.347" v="16" actId="729"/>
        <pc:sldMkLst>
          <pc:docMk/>
          <pc:sldMk cId="2975906173" sldId="214748115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6EF20-D170-4E91-A306-D1C454D1BE7C}"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7BCDF13F-F83A-4C8F-AD07-24AB5E46E546}">
      <dgm:prSet phldrT="[Text]"/>
      <dgm:spPr/>
      <dgm:t>
        <a:bodyPr/>
        <a:lstStyle/>
        <a:p>
          <a:r>
            <a:rPr lang="en-US"/>
            <a:t>Bring under management</a:t>
          </a:r>
        </a:p>
      </dgm:t>
    </dgm:pt>
    <dgm:pt modelId="{DD61079D-F2AC-41CD-B2DA-5410BCD1DA38}" type="parTrans" cxnId="{A08CBE25-E629-41ED-AF3B-6AC71DEA1C5D}">
      <dgm:prSet/>
      <dgm:spPr/>
      <dgm:t>
        <a:bodyPr/>
        <a:lstStyle/>
        <a:p>
          <a:endParaRPr lang="en-US"/>
        </a:p>
      </dgm:t>
    </dgm:pt>
    <dgm:pt modelId="{5FA64368-70DA-43AF-AC4B-BB29DF153E5F}" type="sibTrans" cxnId="{A08CBE25-E629-41ED-AF3B-6AC71DEA1C5D}">
      <dgm:prSet/>
      <dgm:spPr/>
      <dgm:t>
        <a:bodyPr/>
        <a:lstStyle/>
        <a:p>
          <a:endParaRPr lang="en-US"/>
        </a:p>
      </dgm:t>
    </dgm:pt>
    <dgm:pt modelId="{332A2B11-3DC4-419F-A41C-BA275C22F6E8}">
      <dgm:prSet phldrT="[Text]"/>
      <dgm:spPr/>
      <dgm:t>
        <a:bodyPr/>
        <a:lstStyle/>
        <a:p>
          <a:r>
            <a:rPr lang="en-US"/>
            <a:t>Applicable for Azure roles and Groups</a:t>
          </a:r>
        </a:p>
      </dgm:t>
    </dgm:pt>
    <dgm:pt modelId="{6BD0DE92-8FBC-4CDD-9CC9-51349FA62CDF}" type="parTrans" cxnId="{AF8F047C-2429-4582-B346-A28F8A9B9917}">
      <dgm:prSet/>
      <dgm:spPr/>
      <dgm:t>
        <a:bodyPr/>
        <a:lstStyle/>
        <a:p>
          <a:endParaRPr lang="en-US"/>
        </a:p>
      </dgm:t>
    </dgm:pt>
    <dgm:pt modelId="{6225FA3C-83CE-4CB1-93C6-BCD6853DC8F0}" type="sibTrans" cxnId="{AF8F047C-2429-4582-B346-A28F8A9B9917}">
      <dgm:prSet/>
      <dgm:spPr/>
      <dgm:t>
        <a:bodyPr/>
        <a:lstStyle/>
        <a:p>
          <a:endParaRPr lang="en-US"/>
        </a:p>
      </dgm:t>
    </dgm:pt>
    <dgm:pt modelId="{FC1622D4-D748-494F-891A-F3F62F4BD330}">
      <dgm:prSet phldrT="[Text]"/>
      <dgm:spPr/>
      <dgm:t>
        <a:bodyPr/>
        <a:lstStyle/>
        <a:p>
          <a:r>
            <a:rPr lang="en-US" dirty="0"/>
            <a:t>Set role settings</a:t>
          </a:r>
        </a:p>
      </dgm:t>
    </dgm:pt>
    <dgm:pt modelId="{4D34B72B-5306-48BE-835D-BEDAB0FBE1DA}" type="parTrans" cxnId="{43BBA59E-FD1C-4F48-89BC-271A98D4EDE2}">
      <dgm:prSet/>
      <dgm:spPr/>
      <dgm:t>
        <a:bodyPr/>
        <a:lstStyle/>
        <a:p>
          <a:endParaRPr lang="en-US"/>
        </a:p>
      </dgm:t>
    </dgm:pt>
    <dgm:pt modelId="{8D0A22D4-7D6B-4B2F-9FDE-36A9088DA009}" type="sibTrans" cxnId="{43BBA59E-FD1C-4F48-89BC-271A98D4EDE2}">
      <dgm:prSet/>
      <dgm:spPr/>
      <dgm:t>
        <a:bodyPr/>
        <a:lstStyle/>
        <a:p>
          <a:endParaRPr lang="en-US"/>
        </a:p>
      </dgm:t>
    </dgm:pt>
    <dgm:pt modelId="{D5A76B61-E450-4841-8E8B-0B3F177941AF}">
      <dgm:prSet phldrT="[Text]"/>
      <dgm:spPr/>
      <dgm:t>
        <a:bodyPr/>
        <a:lstStyle/>
        <a:p>
          <a:r>
            <a:rPr lang="en-US"/>
            <a:t>Define assignment process and requirements  </a:t>
          </a:r>
        </a:p>
      </dgm:t>
    </dgm:pt>
    <dgm:pt modelId="{BD32EFA4-EB72-4425-B158-2C50F4BED7A9}" type="parTrans" cxnId="{F2E618DE-77AD-47B5-BF18-DE2533CF1963}">
      <dgm:prSet/>
      <dgm:spPr/>
      <dgm:t>
        <a:bodyPr/>
        <a:lstStyle/>
        <a:p>
          <a:endParaRPr lang="en-US"/>
        </a:p>
      </dgm:t>
    </dgm:pt>
    <dgm:pt modelId="{06A74F17-9B1F-4391-8343-925199CF7794}" type="sibTrans" cxnId="{F2E618DE-77AD-47B5-BF18-DE2533CF1963}">
      <dgm:prSet/>
      <dgm:spPr/>
      <dgm:t>
        <a:bodyPr/>
        <a:lstStyle/>
        <a:p>
          <a:endParaRPr lang="en-US"/>
        </a:p>
      </dgm:t>
    </dgm:pt>
    <dgm:pt modelId="{413CDB39-66FF-43C1-8201-CFE342648F3A}">
      <dgm:prSet/>
      <dgm:spPr/>
      <dgm:t>
        <a:bodyPr/>
        <a:lstStyle/>
        <a:p>
          <a:r>
            <a:rPr lang="en-US"/>
            <a:t>Assign</a:t>
          </a:r>
        </a:p>
      </dgm:t>
    </dgm:pt>
    <dgm:pt modelId="{ADB46811-0E29-4B4B-A45C-6259C9EBDA29}" type="parTrans" cxnId="{B61D702A-F102-4138-9B39-A3437FFD5AE1}">
      <dgm:prSet/>
      <dgm:spPr/>
      <dgm:t>
        <a:bodyPr/>
        <a:lstStyle/>
        <a:p>
          <a:endParaRPr lang="en-US"/>
        </a:p>
      </dgm:t>
    </dgm:pt>
    <dgm:pt modelId="{A4AC5499-7AC1-4823-8926-CFBF014F83D1}" type="sibTrans" cxnId="{B61D702A-F102-4138-9B39-A3437FFD5AE1}">
      <dgm:prSet/>
      <dgm:spPr/>
      <dgm:t>
        <a:bodyPr/>
        <a:lstStyle/>
        <a:p>
          <a:endParaRPr lang="en-US"/>
        </a:p>
      </dgm:t>
    </dgm:pt>
    <dgm:pt modelId="{A71BB329-5BF4-4B89-B0DE-8CE764DD0E7D}">
      <dgm:prSet/>
      <dgm:spPr/>
      <dgm:t>
        <a:bodyPr/>
        <a:lstStyle/>
        <a:p>
          <a:r>
            <a:rPr lang="en-US"/>
            <a:t>Activate</a:t>
          </a:r>
        </a:p>
      </dgm:t>
    </dgm:pt>
    <dgm:pt modelId="{D3B68109-EB02-4481-8A82-071C338899FB}" type="parTrans" cxnId="{8E6BC810-53CF-4361-8D26-9A3AF828F30A}">
      <dgm:prSet/>
      <dgm:spPr/>
      <dgm:t>
        <a:bodyPr/>
        <a:lstStyle/>
        <a:p>
          <a:endParaRPr lang="en-US"/>
        </a:p>
      </dgm:t>
    </dgm:pt>
    <dgm:pt modelId="{DBB7EBE8-B03F-4492-8DE1-B6699237C4F5}" type="sibTrans" cxnId="{8E6BC810-53CF-4361-8D26-9A3AF828F30A}">
      <dgm:prSet/>
      <dgm:spPr/>
      <dgm:t>
        <a:bodyPr/>
        <a:lstStyle/>
        <a:p>
          <a:endParaRPr lang="en-US"/>
        </a:p>
      </dgm:t>
    </dgm:pt>
    <dgm:pt modelId="{03832225-CBC6-4522-A63E-531A6CE99EC9}">
      <dgm:prSet/>
      <dgm:spPr/>
      <dgm:t>
        <a:bodyPr/>
        <a:lstStyle/>
        <a:p>
          <a:r>
            <a:rPr lang="en-US"/>
            <a:t>Eligible or permanent</a:t>
          </a:r>
        </a:p>
      </dgm:t>
    </dgm:pt>
    <dgm:pt modelId="{673DDB41-FDEF-4D8B-B378-3793D6AEBFE1}" type="parTrans" cxnId="{B8B18F94-7899-4561-86A8-8E9C644CF96F}">
      <dgm:prSet/>
      <dgm:spPr/>
      <dgm:t>
        <a:bodyPr/>
        <a:lstStyle/>
        <a:p>
          <a:endParaRPr lang="en-US"/>
        </a:p>
      </dgm:t>
    </dgm:pt>
    <dgm:pt modelId="{B76BD210-72C3-4D31-A7C3-25F35B49D2E6}" type="sibTrans" cxnId="{B8B18F94-7899-4561-86A8-8E9C644CF96F}">
      <dgm:prSet/>
      <dgm:spPr/>
      <dgm:t>
        <a:bodyPr/>
        <a:lstStyle/>
        <a:p>
          <a:endParaRPr lang="en-US"/>
        </a:p>
      </dgm:t>
    </dgm:pt>
    <dgm:pt modelId="{856FA342-743C-46A3-8512-ACC7F3EDCAD4}">
      <dgm:prSet/>
      <dgm:spPr/>
      <dgm:t>
        <a:bodyPr/>
        <a:lstStyle/>
        <a:p>
          <a:r>
            <a:rPr lang="en-US"/>
            <a:t>Approve / Reject</a:t>
          </a:r>
        </a:p>
      </dgm:t>
    </dgm:pt>
    <dgm:pt modelId="{BEF84C27-296D-4CA4-81C3-2EE862BAB3FB}" type="parTrans" cxnId="{3FBB1829-FC41-41F3-A81C-9D089F77D834}">
      <dgm:prSet/>
      <dgm:spPr/>
      <dgm:t>
        <a:bodyPr/>
        <a:lstStyle/>
        <a:p>
          <a:endParaRPr lang="en-US"/>
        </a:p>
      </dgm:t>
    </dgm:pt>
    <dgm:pt modelId="{5418EEFB-238C-477E-BC8F-CC178CA662BA}" type="sibTrans" cxnId="{3FBB1829-FC41-41F3-A81C-9D089F77D834}">
      <dgm:prSet/>
      <dgm:spPr/>
      <dgm:t>
        <a:bodyPr/>
        <a:lstStyle/>
        <a:p>
          <a:endParaRPr lang="en-US"/>
        </a:p>
      </dgm:t>
    </dgm:pt>
    <dgm:pt modelId="{69F7EF52-A036-4E7F-9A4D-1E4C41FE7CE2}">
      <dgm:prSet/>
      <dgm:spPr/>
      <dgm:t>
        <a:bodyPr/>
        <a:lstStyle/>
        <a:p>
          <a:r>
            <a:rPr lang="en-US"/>
            <a:t>If eligible, follow process to activate the role</a:t>
          </a:r>
        </a:p>
      </dgm:t>
    </dgm:pt>
    <dgm:pt modelId="{4AC37244-0113-418F-8A57-7DBEF6E28CEA}" type="parTrans" cxnId="{116E0FE8-1C84-4154-B1D9-8F2A67ECD06E}">
      <dgm:prSet/>
      <dgm:spPr/>
      <dgm:t>
        <a:bodyPr/>
        <a:lstStyle/>
        <a:p>
          <a:endParaRPr lang="en-US"/>
        </a:p>
      </dgm:t>
    </dgm:pt>
    <dgm:pt modelId="{E53B1745-60C6-4E91-B4EB-23A9AE34AA1D}" type="sibTrans" cxnId="{116E0FE8-1C84-4154-B1D9-8F2A67ECD06E}">
      <dgm:prSet/>
      <dgm:spPr/>
      <dgm:t>
        <a:bodyPr/>
        <a:lstStyle/>
        <a:p>
          <a:endParaRPr lang="en-US"/>
        </a:p>
      </dgm:t>
    </dgm:pt>
    <dgm:pt modelId="{404D756E-B7D3-4EF9-8566-1709FF514660}">
      <dgm:prSet/>
      <dgm:spPr/>
      <dgm:t>
        <a:bodyPr/>
        <a:lstStyle/>
        <a:p>
          <a:r>
            <a:rPr lang="en-US"/>
            <a:t>For roles that require approval</a:t>
          </a:r>
        </a:p>
      </dgm:t>
    </dgm:pt>
    <dgm:pt modelId="{7C5595B7-6D38-40F0-9C7E-AEF111C37FC3}" type="parTrans" cxnId="{C1FCC236-46FB-4351-91FD-DD8F91594052}">
      <dgm:prSet/>
      <dgm:spPr/>
      <dgm:t>
        <a:bodyPr/>
        <a:lstStyle/>
        <a:p>
          <a:endParaRPr lang="en-US"/>
        </a:p>
      </dgm:t>
    </dgm:pt>
    <dgm:pt modelId="{52B8804D-3EE5-4300-80F1-34FF1F31E999}" type="sibTrans" cxnId="{C1FCC236-46FB-4351-91FD-DD8F91594052}">
      <dgm:prSet/>
      <dgm:spPr/>
      <dgm:t>
        <a:bodyPr/>
        <a:lstStyle/>
        <a:p>
          <a:endParaRPr lang="en-US"/>
        </a:p>
      </dgm:t>
    </dgm:pt>
    <dgm:pt modelId="{C922E53A-9599-4F3D-9FF8-B5B198F00DD6}">
      <dgm:prSet/>
      <dgm:spPr/>
      <dgm:t>
        <a:bodyPr/>
        <a:lstStyle/>
        <a:p>
          <a:r>
            <a:rPr lang="en-US"/>
            <a:t>Extend or renew</a:t>
          </a:r>
        </a:p>
      </dgm:t>
    </dgm:pt>
    <dgm:pt modelId="{7D4698DD-6305-488D-9BAB-507E5E52C7C2}" type="parTrans" cxnId="{687142D0-3FFE-4D8D-9BCD-54EF6D487370}">
      <dgm:prSet/>
      <dgm:spPr/>
      <dgm:t>
        <a:bodyPr/>
        <a:lstStyle/>
        <a:p>
          <a:endParaRPr lang="en-US"/>
        </a:p>
      </dgm:t>
    </dgm:pt>
    <dgm:pt modelId="{973FB181-2A54-41F2-AD85-CDA727B10113}" type="sibTrans" cxnId="{687142D0-3FFE-4D8D-9BCD-54EF6D487370}">
      <dgm:prSet/>
      <dgm:spPr/>
      <dgm:t>
        <a:bodyPr/>
        <a:lstStyle/>
        <a:p>
          <a:endParaRPr lang="en-US"/>
        </a:p>
      </dgm:t>
    </dgm:pt>
    <dgm:pt modelId="{7BD61AB8-1FFB-42C6-B912-D13C7FC22D58}">
      <dgm:prSet/>
      <dgm:spPr/>
      <dgm:t>
        <a:bodyPr/>
        <a:lstStyle/>
        <a:p>
          <a:r>
            <a:rPr lang="en-US"/>
            <a:t>When assignment end approaches</a:t>
          </a:r>
        </a:p>
      </dgm:t>
    </dgm:pt>
    <dgm:pt modelId="{F5E1E8DB-563B-447D-ADA4-6AA49D3CE8B7}" type="parTrans" cxnId="{C64C1BF9-4E9A-43D6-A150-3BC5295571D5}">
      <dgm:prSet/>
      <dgm:spPr/>
      <dgm:t>
        <a:bodyPr/>
        <a:lstStyle/>
        <a:p>
          <a:endParaRPr lang="en-US"/>
        </a:p>
      </dgm:t>
    </dgm:pt>
    <dgm:pt modelId="{7418E848-BC04-4DEA-A4F9-E9638549DB27}" type="sibTrans" cxnId="{C64C1BF9-4E9A-43D6-A150-3BC5295571D5}">
      <dgm:prSet/>
      <dgm:spPr/>
      <dgm:t>
        <a:bodyPr/>
        <a:lstStyle/>
        <a:p>
          <a:endParaRPr lang="en-US"/>
        </a:p>
      </dgm:t>
    </dgm:pt>
    <dgm:pt modelId="{7B15FA83-31A8-41EC-A72D-7BCEC9756ED2}" type="pres">
      <dgm:prSet presAssocID="{8206EF20-D170-4E91-A306-D1C454D1BE7C}" presName="Name0" presStyleCnt="0">
        <dgm:presLayoutVars>
          <dgm:dir/>
          <dgm:animLvl val="lvl"/>
          <dgm:resizeHandles val="exact"/>
        </dgm:presLayoutVars>
      </dgm:prSet>
      <dgm:spPr/>
    </dgm:pt>
    <dgm:pt modelId="{1DE463B0-E2CC-453F-85E6-78CAFC8E290C}" type="pres">
      <dgm:prSet presAssocID="{7BCDF13F-F83A-4C8F-AD07-24AB5E46E546}" presName="composite" presStyleCnt="0"/>
      <dgm:spPr/>
    </dgm:pt>
    <dgm:pt modelId="{CC19DC08-A1B8-4D58-AF8E-0214CE347A45}" type="pres">
      <dgm:prSet presAssocID="{7BCDF13F-F83A-4C8F-AD07-24AB5E46E546}" presName="parTx" presStyleLbl="alignNode1" presStyleIdx="0" presStyleCnt="6">
        <dgm:presLayoutVars>
          <dgm:chMax val="0"/>
          <dgm:chPref val="0"/>
          <dgm:bulletEnabled val="1"/>
        </dgm:presLayoutVars>
      </dgm:prSet>
      <dgm:spPr/>
    </dgm:pt>
    <dgm:pt modelId="{7E39D1E0-6056-4546-93EA-097B4C5A2DEC}" type="pres">
      <dgm:prSet presAssocID="{7BCDF13F-F83A-4C8F-AD07-24AB5E46E546}" presName="desTx" presStyleLbl="alignAccFollowNode1" presStyleIdx="0" presStyleCnt="6">
        <dgm:presLayoutVars>
          <dgm:bulletEnabled val="1"/>
        </dgm:presLayoutVars>
      </dgm:prSet>
      <dgm:spPr/>
    </dgm:pt>
    <dgm:pt modelId="{BE0482CA-0A36-4651-8158-AFC1D88903A3}" type="pres">
      <dgm:prSet presAssocID="{5FA64368-70DA-43AF-AC4B-BB29DF153E5F}" presName="space" presStyleCnt="0"/>
      <dgm:spPr/>
    </dgm:pt>
    <dgm:pt modelId="{4B18EA57-24BF-45F6-8DC6-2D6B653C54B4}" type="pres">
      <dgm:prSet presAssocID="{FC1622D4-D748-494F-891A-F3F62F4BD330}" presName="composite" presStyleCnt="0"/>
      <dgm:spPr/>
    </dgm:pt>
    <dgm:pt modelId="{B9BF34D3-318B-46EE-B71F-1E2089508A4A}" type="pres">
      <dgm:prSet presAssocID="{FC1622D4-D748-494F-891A-F3F62F4BD330}" presName="parTx" presStyleLbl="alignNode1" presStyleIdx="1" presStyleCnt="6">
        <dgm:presLayoutVars>
          <dgm:chMax val="0"/>
          <dgm:chPref val="0"/>
          <dgm:bulletEnabled val="1"/>
        </dgm:presLayoutVars>
      </dgm:prSet>
      <dgm:spPr/>
    </dgm:pt>
    <dgm:pt modelId="{A11BBCAA-B001-44A9-854E-5358FC414B0E}" type="pres">
      <dgm:prSet presAssocID="{FC1622D4-D748-494F-891A-F3F62F4BD330}" presName="desTx" presStyleLbl="alignAccFollowNode1" presStyleIdx="1" presStyleCnt="6">
        <dgm:presLayoutVars>
          <dgm:bulletEnabled val="1"/>
        </dgm:presLayoutVars>
      </dgm:prSet>
      <dgm:spPr/>
    </dgm:pt>
    <dgm:pt modelId="{7BEE9D0B-8290-41DA-9495-CD662BBDB886}" type="pres">
      <dgm:prSet presAssocID="{8D0A22D4-7D6B-4B2F-9FDE-36A9088DA009}" presName="space" presStyleCnt="0"/>
      <dgm:spPr/>
    </dgm:pt>
    <dgm:pt modelId="{A6AF9087-D649-42F7-BC73-CA58573BC80C}" type="pres">
      <dgm:prSet presAssocID="{413CDB39-66FF-43C1-8201-CFE342648F3A}" presName="composite" presStyleCnt="0"/>
      <dgm:spPr/>
    </dgm:pt>
    <dgm:pt modelId="{96ABE45B-CB4E-499E-AF22-1FE5571D975E}" type="pres">
      <dgm:prSet presAssocID="{413CDB39-66FF-43C1-8201-CFE342648F3A}" presName="parTx" presStyleLbl="alignNode1" presStyleIdx="2" presStyleCnt="6">
        <dgm:presLayoutVars>
          <dgm:chMax val="0"/>
          <dgm:chPref val="0"/>
          <dgm:bulletEnabled val="1"/>
        </dgm:presLayoutVars>
      </dgm:prSet>
      <dgm:spPr/>
    </dgm:pt>
    <dgm:pt modelId="{C4379627-4E39-4BB6-B9F6-7A2141E181E5}" type="pres">
      <dgm:prSet presAssocID="{413CDB39-66FF-43C1-8201-CFE342648F3A}" presName="desTx" presStyleLbl="alignAccFollowNode1" presStyleIdx="2" presStyleCnt="6">
        <dgm:presLayoutVars>
          <dgm:bulletEnabled val="1"/>
        </dgm:presLayoutVars>
      </dgm:prSet>
      <dgm:spPr/>
    </dgm:pt>
    <dgm:pt modelId="{057E0584-3F42-48E2-8F32-7BBCA15A3AAB}" type="pres">
      <dgm:prSet presAssocID="{A4AC5499-7AC1-4823-8926-CFBF014F83D1}" presName="space" presStyleCnt="0"/>
      <dgm:spPr/>
    </dgm:pt>
    <dgm:pt modelId="{4FD467D1-F47D-407F-A508-8E700EC4DEB8}" type="pres">
      <dgm:prSet presAssocID="{A71BB329-5BF4-4B89-B0DE-8CE764DD0E7D}" presName="composite" presStyleCnt="0"/>
      <dgm:spPr/>
    </dgm:pt>
    <dgm:pt modelId="{057A9F0F-2C85-43DD-8D7F-B63A660F3DAE}" type="pres">
      <dgm:prSet presAssocID="{A71BB329-5BF4-4B89-B0DE-8CE764DD0E7D}" presName="parTx" presStyleLbl="alignNode1" presStyleIdx="3" presStyleCnt="6">
        <dgm:presLayoutVars>
          <dgm:chMax val="0"/>
          <dgm:chPref val="0"/>
          <dgm:bulletEnabled val="1"/>
        </dgm:presLayoutVars>
      </dgm:prSet>
      <dgm:spPr/>
    </dgm:pt>
    <dgm:pt modelId="{5B162540-4B18-4D23-97BB-DC3AA351F554}" type="pres">
      <dgm:prSet presAssocID="{A71BB329-5BF4-4B89-B0DE-8CE764DD0E7D}" presName="desTx" presStyleLbl="alignAccFollowNode1" presStyleIdx="3" presStyleCnt="6">
        <dgm:presLayoutVars>
          <dgm:bulletEnabled val="1"/>
        </dgm:presLayoutVars>
      </dgm:prSet>
      <dgm:spPr/>
    </dgm:pt>
    <dgm:pt modelId="{DB71F448-D632-473F-B25D-9E36179BD96E}" type="pres">
      <dgm:prSet presAssocID="{DBB7EBE8-B03F-4492-8DE1-B6699237C4F5}" presName="space" presStyleCnt="0"/>
      <dgm:spPr/>
    </dgm:pt>
    <dgm:pt modelId="{6360C63A-8ACB-4E0F-8260-C06CDE2E3B8D}" type="pres">
      <dgm:prSet presAssocID="{856FA342-743C-46A3-8512-ACC7F3EDCAD4}" presName="composite" presStyleCnt="0"/>
      <dgm:spPr/>
    </dgm:pt>
    <dgm:pt modelId="{047A2E70-F1A3-4A4E-B269-D6FB903BD40C}" type="pres">
      <dgm:prSet presAssocID="{856FA342-743C-46A3-8512-ACC7F3EDCAD4}" presName="parTx" presStyleLbl="alignNode1" presStyleIdx="4" presStyleCnt="6">
        <dgm:presLayoutVars>
          <dgm:chMax val="0"/>
          <dgm:chPref val="0"/>
          <dgm:bulletEnabled val="1"/>
        </dgm:presLayoutVars>
      </dgm:prSet>
      <dgm:spPr/>
    </dgm:pt>
    <dgm:pt modelId="{BB6DCB64-7833-4CBF-9FC2-BC0006E84B85}" type="pres">
      <dgm:prSet presAssocID="{856FA342-743C-46A3-8512-ACC7F3EDCAD4}" presName="desTx" presStyleLbl="alignAccFollowNode1" presStyleIdx="4" presStyleCnt="6">
        <dgm:presLayoutVars>
          <dgm:bulletEnabled val="1"/>
        </dgm:presLayoutVars>
      </dgm:prSet>
      <dgm:spPr/>
    </dgm:pt>
    <dgm:pt modelId="{6876FC11-F38C-4557-857D-F58DEABEEA77}" type="pres">
      <dgm:prSet presAssocID="{5418EEFB-238C-477E-BC8F-CC178CA662BA}" presName="space" presStyleCnt="0"/>
      <dgm:spPr/>
    </dgm:pt>
    <dgm:pt modelId="{3E3211C2-CF2A-417A-9A44-D6B736CF34D8}" type="pres">
      <dgm:prSet presAssocID="{C922E53A-9599-4F3D-9FF8-B5B198F00DD6}" presName="composite" presStyleCnt="0"/>
      <dgm:spPr/>
    </dgm:pt>
    <dgm:pt modelId="{E6C9EBD7-8226-4168-98DC-3FE5BBDB0C31}" type="pres">
      <dgm:prSet presAssocID="{C922E53A-9599-4F3D-9FF8-B5B198F00DD6}" presName="parTx" presStyleLbl="alignNode1" presStyleIdx="5" presStyleCnt="6">
        <dgm:presLayoutVars>
          <dgm:chMax val="0"/>
          <dgm:chPref val="0"/>
          <dgm:bulletEnabled val="1"/>
        </dgm:presLayoutVars>
      </dgm:prSet>
      <dgm:spPr/>
    </dgm:pt>
    <dgm:pt modelId="{78F3F81B-B349-44CC-9911-D939257EE4F6}" type="pres">
      <dgm:prSet presAssocID="{C922E53A-9599-4F3D-9FF8-B5B198F00DD6}" presName="desTx" presStyleLbl="alignAccFollowNode1" presStyleIdx="5" presStyleCnt="6">
        <dgm:presLayoutVars>
          <dgm:bulletEnabled val="1"/>
        </dgm:presLayoutVars>
      </dgm:prSet>
      <dgm:spPr/>
    </dgm:pt>
  </dgm:ptLst>
  <dgm:cxnLst>
    <dgm:cxn modelId="{D87AF00B-64AC-48C6-BA4B-3D32670E7523}" type="presOf" srcId="{404D756E-B7D3-4EF9-8566-1709FF514660}" destId="{BB6DCB64-7833-4CBF-9FC2-BC0006E84B85}" srcOrd="0" destOrd="0" presId="urn:microsoft.com/office/officeart/2005/8/layout/hList1"/>
    <dgm:cxn modelId="{8E6BC810-53CF-4361-8D26-9A3AF828F30A}" srcId="{8206EF20-D170-4E91-A306-D1C454D1BE7C}" destId="{A71BB329-5BF4-4B89-B0DE-8CE764DD0E7D}" srcOrd="3" destOrd="0" parTransId="{D3B68109-EB02-4481-8A82-071C338899FB}" sibTransId="{DBB7EBE8-B03F-4492-8DE1-B6699237C4F5}"/>
    <dgm:cxn modelId="{79C9FB24-15B7-4D0B-8153-E3FC3F1B0A6B}" type="presOf" srcId="{C922E53A-9599-4F3D-9FF8-B5B198F00DD6}" destId="{E6C9EBD7-8226-4168-98DC-3FE5BBDB0C31}" srcOrd="0" destOrd="0" presId="urn:microsoft.com/office/officeart/2005/8/layout/hList1"/>
    <dgm:cxn modelId="{A08CBE25-E629-41ED-AF3B-6AC71DEA1C5D}" srcId="{8206EF20-D170-4E91-A306-D1C454D1BE7C}" destId="{7BCDF13F-F83A-4C8F-AD07-24AB5E46E546}" srcOrd="0" destOrd="0" parTransId="{DD61079D-F2AC-41CD-B2DA-5410BCD1DA38}" sibTransId="{5FA64368-70DA-43AF-AC4B-BB29DF153E5F}"/>
    <dgm:cxn modelId="{3FBB1829-FC41-41F3-A81C-9D089F77D834}" srcId="{8206EF20-D170-4E91-A306-D1C454D1BE7C}" destId="{856FA342-743C-46A3-8512-ACC7F3EDCAD4}" srcOrd="4" destOrd="0" parTransId="{BEF84C27-296D-4CA4-81C3-2EE862BAB3FB}" sibTransId="{5418EEFB-238C-477E-BC8F-CC178CA662BA}"/>
    <dgm:cxn modelId="{B61D702A-F102-4138-9B39-A3437FFD5AE1}" srcId="{8206EF20-D170-4E91-A306-D1C454D1BE7C}" destId="{413CDB39-66FF-43C1-8201-CFE342648F3A}" srcOrd="2" destOrd="0" parTransId="{ADB46811-0E29-4B4B-A45C-6259C9EBDA29}" sibTransId="{A4AC5499-7AC1-4823-8926-CFBF014F83D1}"/>
    <dgm:cxn modelId="{C1FCC236-46FB-4351-91FD-DD8F91594052}" srcId="{856FA342-743C-46A3-8512-ACC7F3EDCAD4}" destId="{404D756E-B7D3-4EF9-8566-1709FF514660}" srcOrd="0" destOrd="0" parTransId="{7C5595B7-6D38-40F0-9C7E-AEF111C37FC3}" sibTransId="{52B8804D-3EE5-4300-80F1-34FF1F31E999}"/>
    <dgm:cxn modelId="{CBBC2049-3C29-417E-A608-953385ADCC8E}" type="presOf" srcId="{FC1622D4-D748-494F-891A-F3F62F4BD330}" destId="{B9BF34D3-318B-46EE-B71F-1E2089508A4A}" srcOrd="0" destOrd="0" presId="urn:microsoft.com/office/officeart/2005/8/layout/hList1"/>
    <dgm:cxn modelId="{5C675569-69D9-4761-9D31-757EE7BC734F}" type="presOf" srcId="{69F7EF52-A036-4E7F-9A4D-1E4C41FE7CE2}" destId="{5B162540-4B18-4D23-97BB-DC3AA351F554}" srcOrd="0" destOrd="0" presId="urn:microsoft.com/office/officeart/2005/8/layout/hList1"/>
    <dgm:cxn modelId="{53236A6D-D0F3-430F-B288-FB4EBE4B0124}" type="presOf" srcId="{D5A76B61-E450-4841-8E8B-0B3F177941AF}" destId="{A11BBCAA-B001-44A9-854E-5358FC414B0E}" srcOrd="0" destOrd="0" presId="urn:microsoft.com/office/officeart/2005/8/layout/hList1"/>
    <dgm:cxn modelId="{865D1B50-9C95-4C16-A853-760C66A2BAC4}" type="presOf" srcId="{8206EF20-D170-4E91-A306-D1C454D1BE7C}" destId="{7B15FA83-31A8-41EC-A72D-7BCEC9756ED2}" srcOrd="0" destOrd="0" presId="urn:microsoft.com/office/officeart/2005/8/layout/hList1"/>
    <dgm:cxn modelId="{9EC72A72-0A6B-412C-A4B8-ACC63D86C388}" type="presOf" srcId="{413CDB39-66FF-43C1-8201-CFE342648F3A}" destId="{96ABE45B-CB4E-499E-AF22-1FE5571D975E}" srcOrd="0" destOrd="0" presId="urn:microsoft.com/office/officeart/2005/8/layout/hList1"/>
    <dgm:cxn modelId="{AF8F047C-2429-4582-B346-A28F8A9B9917}" srcId="{7BCDF13F-F83A-4C8F-AD07-24AB5E46E546}" destId="{332A2B11-3DC4-419F-A41C-BA275C22F6E8}" srcOrd="0" destOrd="0" parTransId="{6BD0DE92-8FBC-4CDD-9CC9-51349FA62CDF}" sibTransId="{6225FA3C-83CE-4CB1-93C6-BCD6853DC8F0}"/>
    <dgm:cxn modelId="{0DB6657F-4125-4D86-BDBD-DC03F82074C2}" type="presOf" srcId="{7BD61AB8-1FFB-42C6-B912-D13C7FC22D58}" destId="{78F3F81B-B349-44CC-9911-D939257EE4F6}" srcOrd="0" destOrd="0" presId="urn:microsoft.com/office/officeart/2005/8/layout/hList1"/>
    <dgm:cxn modelId="{B8B18F94-7899-4561-86A8-8E9C644CF96F}" srcId="{413CDB39-66FF-43C1-8201-CFE342648F3A}" destId="{03832225-CBC6-4522-A63E-531A6CE99EC9}" srcOrd="0" destOrd="0" parTransId="{673DDB41-FDEF-4D8B-B378-3793D6AEBFE1}" sibTransId="{B76BD210-72C3-4D31-A7C3-25F35B49D2E6}"/>
    <dgm:cxn modelId="{35A94E97-0F77-44F6-9B6E-122741E513A9}" type="presOf" srcId="{856FA342-743C-46A3-8512-ACC7F3EDCAD4}" destId="{047A2E70-F1A3-4A4E-B269-D6FB903BD40C}" srcOrd="0" destOrd="0" presId="urn:microsoft.com/office/officeart/2005/8/layout/hList1"/>
    <dgm:cxn modelId="{43BBA59E-FD1C-4F48-89BC-271A98D4EDE2}" srcId="{8206EF20-D170-4E91-A306-D1C454D1BE7C}" destId="{FC1622D4-D748-494F-891A-F3F62F4BD330}" srcOrd="1" destOrd="0" parTransId="{4D34B72B-5306-48BE-835D-BEDAB0FBE1DA}" sibTransId="{8D0A22D4-7D6B-4B2F-9FDE-36A9088DA009}"/>
    <dgm:cxn modelId="{B5F809C7-0CAA-4DBC-B652-E99C7E9E71F2}" type="presOf" srcId="{03832225-CBC6-4522-A63E-531A6CE99EC9}" destId="{C4379627-4E39-4BB6-B9F6-7A2141E181E5}" srcOrd="0" destOrd="0" presId="urn:microsoft.com/office/officeart/2005/8/layout/hList1"/>
    <dgm:cxn modelId="{1BC1A2CA-C6D4-4B71-9BC2-DA03F1894A04}" type="presOf" srcId="{7BCDF13F-F83A-4C8F-AD07-24AB5E46E546}" destId="{CC19DC08-A1B8-4D58-AF8E-0214CE347A45}" srcOrd="0" destOrd="0" presId="urn:microsoft.com/office/officeart/2005/8/layout/hList1"/>
    <dgm:cxn modelId="{687142D0-3FFE-4D8D-9BCD-54EF6D487370}" srcId="{8206EF20-D170-4E91-A306-D1C454D1BE7C}" destId="{C922E53A-9599-4F3D-9FF8-B5B198F00DD6}" srcOrd="5" destOrd="0" parTransId="{7D4698DD-6305-488D-9BAB-507E5E52C7C2}" sibTransId="{973FB181-2A54-41F2-AD85-CDA727B10113}"/>
    <dgm:cxn modelId="{75436FD5-67EC-43E7-8846-5874E8942071}" type="presOf" srcId="{332A2B11-3DC4-419F-A41C-BA275C22F6E8}" destId="{7E39D1E0-6056-4546-93EA-097B4C5A2DEC}" srcOrd="0" destOrd="0" presId="urn:microsoft.com/office/officeart/2005/8/layout/hList1"/>
    <dgm:cxn modelId="{F2E618DE-77AD-47B5-BF18-DE2533CF1963}" srcId="{FC1622D4-D748-494F-891A-F3F62F4BD330}" destId="{D5A76B61-E450-4841-8E8B-0B3F177941AF}" srcOrd="0" destOrd="0" parTransId="{BD32EFA4-EB72-4425-B158-2C50F4BED7A9}" sibTransId="{06A74F17-9B1F-4391-8343-925199CF7794}"/>
    <dgm:cxn modelId="{116E0FE8-1C84-4154-B1D9-8F2A67ECD06E}" srcId="{A71BB329-5BF4-4B89-B0DE-8CE764DD0E7D}" destId="{69F7EF52-A036-4E7F-9A4D-1E4C41FE7CE2}" srcOrd="0" destOrd="0" parTransId="{4AC37244-0113-418F-8A57-7DBEF6E28CEA}" sibTransId="{E53B1745-60C6-4E91-B4EB-23A9AE34AA1D}"/>
    <dgm:cxn modelId="{F6ADE9F1-F19E-4EF4-A5B3-960A207AFC78}" type="presOf" srcId="{A71BB329-5BF4-4B89-B0DE-8CE764DD0E7D}" destId="{057A9F0F-2C85-43DD-8D7F-B63A660F3DAE}" srcOrd="0" destOrd="0" presId="urn:microsoft.com/office/officeart/2005/8/layout/hList1"/>
    <dgm:cxn modelId="{C64C1BF9-4E9A-43D6-A150-3BC5295571D5}" srcId="{C922E53A-9599-4F3D-9FF8-B5B198F00DD6}" destId="{7BD61AB8-1FFB-42C6-B912-D13C7FC22D58}" srcOrd="0" destOrd="0" parTransId="{F5E1E8DB-563B-447D-ADA4-6AA49D3CE8B7}" sibTransId="{7418E848-BC04-4DEA-A4F9-E9638549DB27}"/>
    <dgm:cxn modelId="{A216B1A3-8093-4F9D-9E4D-659C68494F4A}" type="presParOf" srcId="{7B15FA83-31A8-41EC-A72D-7BCEC9756ED2}" destId="{1DE463B0-E2CC-453F-85E6-78CAFC8E290C}" srcOrd="0" destOrd="0" presId="urn:microsoft.com/office/officeart/2005/8/layout/hList1"/>
    <dgm:cxn modelId="{B5EDE557-A4ED-489E-B0F1-D3D3CE7B3B77}" type="presParOf" srcId="{1DE463B0-E2CC-453F-85E6-78CAFC8E290C}" destId="{CC19DC08-A1B8-4D58-AF8E-0214CE347A45}" srcOrd="0" destOrd="0" presId="urn:microsoft.com/office/officeart/2005/8/layout/hList1"/>
    <dgm:cxn modelId="{A1A7E5A2-C186-443B-BC5B-C515AFD05BF9}" type="presParOf" srcId="{1DE463B0-E2CC-453F-85E6-78CAFC8E290C}" destId="{7E39D1E0-6056-4546-93EA-097B4C5A2DEC}" srcOrd="1" destOrd="0" presId="urn:microsoft.com/office/officeart/2005/8/layout/hList1"/>
    <dgm:cxn modelId="{48012489-CDB4-41B8-AF81-727A4A5FD29A}" type="presParOf" srcId="{7B15FA83-31A8-41EC-A72D-7BCEC9756ED2}" destId="{BE0482CA-0A36-4651-8158-AFC1D88903A3}" srcOrd="1" destOrd="0" presId="urn:microsoft.com/office/officeart/2005/8/layout/hList1"/>
    <dgm:cxn modelId="{9B234FA0-D726-4700-B69B-1F20C6174C18}" type="presParOf" srcId="{7B15FA83-31A8-41EC-A72D-7BCEC9756ED2}" destId="{4B18EA57-24BF-45F6-8DC6-2D6B653C54B4}" srcOrd="2" destOrd="0" presId="urn:microsoft.com/office/officeart/2005/8/layout/hList1"/>
    <dgm:cxn modelId="{314005EB-116A-4B06-BB28-532026F078A3}" type="presParOf" srcId="{4B18EA57-24BF-45F6-8DC6-2D6B653C54B4}" destId="{B9BF34D3-318B-46EE-B71F-1E2089508A4A}" srcOrd="0" destOrd="0" presId="urn:microsoft.com/office/officeart/2005/8/layout/hList1"/>
    <dgm:cxn modelId="{AC64F096-C27E-49B7-988A-DCEDDE83B1E2}" type="presParOf" srcId="{4B18EA57-24BF-45F6-8DC6-2D6B653C54B4}" destId="{A11BBCAA-B001-44A9-854E-5358FC414B0E}" srcOrd="1" destOrd="0" presId="urn:microsoft.com/office/officeart/2005/8/layout/hList1"/>
    <dgm:cxn modelId="{0AFC866B-03BA-40A0-8CBA-6FD2AE6959FC}" type="presParOf" srcId="{7B15FA83-31A8-41EC-A72D-7BCEC9756ED2}" destId="{7BEE9D0B-8290-41DA-9495-CD662BBDB886}" srcOrd="3" destOrd="0" presId="urn:microsoft.com/office/officeart/2005/8/layout/hList1"/>
    <dgm:cxn modelId="{9E829182-410B-4059-A8D2-F7094CCFA7C1}" type="presParOf" srcId="{7B15FA83-31A8-41EC-A72D-7BCEC9756ED2}" destId="{A6AF9087-D649-42F7-BC73-CA58573BC80C}" srcOrd="4" destOrd="0" presId="urn:microsoft.com/office/officeart/2005/8/layout/hList1"/>
    <dgm:cxn modelId="{8C094C80-D59F-481D-8540-E6CE43494236}" type="presParOf" srcId="{A6AF9087-D649-42F7-BC73-CA58573BC80C}" destId="{96ABE45B-CB4E-499E-AF22-1FE5571D975E}" srcOrd="0" destOrd="0" presId="urn:microsoft.com/office/officeart/2005/8/layout/hList1"/>
    <dgm:cxn modelId="{ACE26529-070D-4648-B778-134D0E21DAAC}" type="presParOf" srcId="{A6AF9087-D649-42F7-BC73-CA58573BC80C}" destId="{C4379627-4E39-4BB6-B9F6-7A2141E181E5}" srcOrd="1" destOrd="0" presId="urn:microsoft.com/office/officeart/2005/8/layout/hList1"/>
    <dgm:cxn modelId="{5B55BECD-AB59-48F3-87A2-D4B299723F80}" type="presParOf" srcId="{7B15FA83-31A8-41EC-A72D-7BCEC9756ED2}" destId="{057E0584-3F42-48E2-8F32-7BBCA15A3AAB}" srcOrd="5" destOrd="0" presId="urn:microsoft.com/office/officeart/2005/8/layout/hList1"/>
    <dgm:cxn modelId="{7C24C7FC-764B-4017-8146-E281D98D762F}" type="presParOf" srcId="{7B15FA83-31A8-41EC-A72D-7BCEC9756ED2}" destId="{4FD467D1-F47D-407F-A508-8E700EC4DEB8}" srcOrd="6" destOrd="0" presId="urn:microsoft.com/office/officeart/2005/8/layout/hList1"/>
    <dgm:cxn modelId="{84B4846F-B360-4345-A81B-FC5A51B3E1BD}" type="presParOf" srcId="{4FD467D1-F47D-407F-A508-8E700EC4DEB8}" destId="{057A9F0F-2C85-43DD-8D7F-B63A660F3DAE}" srcOrd="0" destOrd="0" presId="urn:microsoft.com/office/officeart/2005/8/layout/hList1"/>
    <dgm:cxn modelId="{538AC85E-A596-4BC9-AB1A-6E6A7F9C23AD}" type="presParOf" srcId="{4FD467D1-F47D-407F-A508-8E700EC4DEB8}" destId="{5B162540-4B18-4D23-97BB-DC3AA351F554}" srcOrd="1" destOrd="0" presId="urn:microsoft.com/office/officeart/2005/8/layout/hList1"/>
    <dgm:cxn modelId="{A1CD805D-ECDA-4F7E-A4A0-4E29DABB1E52}" type="presParOf" srcId="{7B15FA83-31A8-41EC-A72D-7BCEC9756ED2}" destId="{DB71F448-D632-473F-B25D-9E36179BD96E}" srcOrd="7" destOrd="0" presId="urn:microsoft.com/office/officeart/2005/8/layout/hList1"/>
    <dgm:cxn modelId="{5449B70A-A99B-4F78-B7BF-9CF0F8B29ADB}" type="presParOf" srcId="{7B15FA83-31A8-41EC-A72D-7BCEC9756ED2}" destId="{6360C63A-8ACB-4E0F-8260-C06CDE2E3B8D}" srcOrd="8" destOrd="0" presId="urn:microsoft.com/office/officeart/2005/8/layout/hList1"/>
    <dgm:cxn modelId="{DFF786EA-35DC-4C77-BA43-B2FC7E4335CA}" type="presParOf" srcId="{6360C63A-8ACB-4E0F-8260-C06CDE2E3B8D}" destId="{047A2E70-F1A3-4A4E-B269-D6FB903BD40C}" srcOrd="0" destOrd="0" presId="urn:microsoft.com/office/officeart/2005/8/layout/hList1"/>
    <dgm:cxn modelId="{3A90D09D-B80D-4707-92FA-10444E35A752}" type="presParOf" srcId="{6360C63A-8ACB-4E0F-8260-C06CDE2E3B8D}" destId="{BB6DCB64-7833-4CBF-9FC2-BC0006E84B85}" srcOrd="1" destOrd="0" presId="urn:microsoft.com/office/officeart/2005/8/layout/hList1"/>
    <dgm:cxn modelId="{51F97D31-ACFF-48FA-8433-C04706B5656E}" type="presParOf" srcId="{7B15FA83-31A8-41EC-A72D-7BCEC9756ED2}" destId="{6876FC11-F38C-4557-857D-F58DEABEEA77}" srcOrd="9" destOrd="0" presId="urn:microsoft.com/office/officeart/2005/8/layout/hList1"/>
    <dgm:cxn modelId="{0D417AD9-9AC9-494D-8F17-345C6DCBC993}" type="presParOf" srcId="{7B15FA83-31A8-41EC-A72D-7BCEC9756ED2}" destId="{3E3211C2-CF2A-417A-9A44-D6B736CF34D8}" srcOrd="10" destOrd="0" presId="urn:microsoft.com/office/officeart/2005/8/layout/hList1"/>
    <dgm:cxn modelId="{FA38CD60-9B6E-49F9-BCE2-1783A834EF13}" type="presParOf" srcId="{3E3211C2-CF2A-417A-9A44-D6B736CF34D8}" destId="{E6C9EBD7-8226-4168-98DC-3FE5BBDB0C31}" srcOrd="0" destOrd="0" presId="urn:microsoft.com/office/officeart/2005/8/layout/hList1"/>
    <dgm:cxn modelId="{2103F33D-6102-42D4-8679-0CDEE59D286B}" type="presParOf" srcId="{3E3211C2-CF2A-417A-9A44-D6B736CF34D8}" destId="{78F3F81B-B349-44CC-9911-D939257EE4F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8E841-E98A-4136-9FC2-CF01582AC94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97226437-3EE4-4CC2-9E74-DC6E101CE943}">
      <dgm:prSet phldrT="[Text]"/>
      <dgm:spPr/>
      <dgm:t>
        <a:bodyPr/>
        <a:lstStyle/>
        <a:p>
          <a:r>
            <a:rPr lang="en-US" dirty="0"/>
            <a:t>Alert</a:t>
          </a:r>
        </a:p>
      </dgm:t>
    </dgm:pt>
    <dgm:pt modelId="{7043C847-7A3A-4D29-A1F2-1C25DF6A6029}" type="parTrans" cxnId="{0D42C117-AE11-408F-AF2B-E8A72AAE216D}">
      <dgm:prSet/>
      <dgm:spPr/>
      <dgm:t>
        <a:bodyPr/>
        <a:lstStyle/>
        <a:p>
          <a:endParaRPr lang="en-US"/>
        </a:p>
      </dgm:t>
    </dgm:pt>
    <dgm:pt modelId="{CB124913-4BDF-40DB-A926-B0E809707B86}" type="sibTrans" cxnId="{0D42C117-AE11-408F-AF2B-E8A72AAE216D}">
      <dgm:prSet/>
      <dgm:spPr/>
      <dgm:t>
        <a:bodyPr/>
        <a:lstStyle/>
        <a:p>
          <a:endParaRPr lang="en-US"/>
        </a:p>
      </dgm:t>
    </dgm:pt>
    <dgm:pt modelId="{540D18A2-562B-42A0-8D86-0EECDBA0FB5A}">
      <dgm:prSet phldrT="[Text]"/>
      <dgm:spPr/>
      <dgm:t>
        <a:bodyPr/>
        <a:lstStyle/>
        <a:p>
          <a:r>
            <a:rPr lang="en-US"/>
            <a:t>Audit</a:t>
          </a:r>
        </a:p>
      </dgm:t>
    </dgm:pt>
    <dgm:pt modelId="{E137AF9F-BE5C-4220-BC96-1ADDDD5825D6}" type="parTrans" cxnId="{39035073-1610-49FE-B9B7-8F5287A86746}">
      <dgm:prSet/>
      <dgm:spPr/>
      <dgm:t>
        <a:bodyPr/>
        <a:lstStyle/>
        <a:p>
          <a:endParaRPr lang="en-US"/>
        </a:p>
      </dgm:t>
    </dgm:pt>
    <dgm:pt modelId="{E7F5638C-B45F-425A-9262-E347C6D5AE92}" type="sibTrans" cxnId="{39035073-1610-49FE-B9B7-8F5287A86746}">
      <dgm:prSet/>
      <dgm:spPr/>
      <dgm:t>
        <a:bodyPr/>
        <a:lstStyle/>
        <a:p>
          <a:endParaRPr lang="en-US"/>
        </a:p>
      </dgm:t>
    </dgm:pt>
    <dgm:pt modelId="{C7F8F447-800F-4A39-993A-573B978B9B04}">
      <dgm:prSet phldrT="[Text]"/>
      <dgm:spPr/>
      <dgm:t>
        <a:bodyPr/>
        <a:lstStyle/>
        <a:p>
          <a:r>
            <a:rPr lang="en-US"/>
            <a:t>Review</a:t>
          </a:r>
        </a:p>
      </dgm:t>
    </dgm:pt>
    <dgm:pt modelId="{92C1058C-052B-4407-929D-4B965626D7A8}" type="parTrans" cxnId="{8F44AF4B-E23D-45C8-B0A7-5D6B7D765CB2}">
      <dgm:prSet/>
      <dgm:spPr/>
      <dgm:t>
        <a:bodyPr/>
        <a:lstStyle/>
        <a:p>
          <a:endParaRPr lang="en-US"/>
        </a:p>
      </dgm:t>
    </dgm:pt>
    <dgm:pt modelId="{6F0E57BD-6777-4090-94C2-503037752A97}" type="sibTrans" cxnId="{8F44AF4B-E23D-45C8-B0A7-5D6B7D765CB2}">
      <dgm:prSet/>
      <dgm:spPr/>
      <dgm:t>
        <a:bodyPr/>
        <a:lstStyle/>
        <a:p>
          <a:endParaRPr lang="en-US"/>
        </a:p>
      </dgm:t>
    </dgm:pt>
    <dgm:pt modelId="{D2C03596-467B-41DA-A356-3C05836F3738}" type="pres">
      <dgm:prSet presAssocID="{7038E841-E98A-4136-9FC2-CF01582AC94F}" presName="linearFlow" presStyleCnt="0">
        <dgm:presLayoutVars>
          <dgm:dir/>
          <dgm:resizeHandles val="exact"/>
        </dgm:presLayoutVars>
      </dgm:prSet>
      <dgm:spPr/>
    </dgm:pt>
    <dgm:pt modelId="{3363A8A6-9E91-49BB-AD16-7D0ABE1D7225}" type="pres">
      <dgm:prSet presAssocID="{97226437-3EE4-4CC2-9E74-DC6E101CE943}" presName="composite" presStyleCnt="0"/>
      <dgm:spPr/>
    </dgm:pt>
    <dgm:pt modelId="{12585269-78CB-4BB4-A7B1-48DEA222747E}" type="pres">
      <dgm:prSet presAssocID="{97226437-3EE4-4CC2-9E74-DC6E101CE943}" presName="imgShp" presStyleLbl="fgImgPlace1" presStyleIdx="0" presStyleCnt="3" custLinFactNeighborX="-622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gaphone1 with solid fill"/>
        </a:ext>
      </dgm:extLst>
    </dgm:pt>
    <dgm:pt modelId="{CDE995E5-3D59-49F6-B93B-8382327B5054}" type="pres">
      <dgm:prSet presAssocID="{97226437-3EE4-4CC2-9E74-DC6E101CE943}" presName="txShp" presStyleLbl="node1" presStyleIdx="0" presStyleCnt="3" custLinFactY="-37555" custLinFactNeighborX="-625" custLinFactNeighborY="-100000">
        <dgm:presLayoutVars>
          <dgm:bulletEnabled val="1"/>
        </dgm:presLayoutVars>
      </dgm:prSet>
      <dgm:spPr/>
    </dgm:pt>
    <dgm:pt modelId="{9296C893-C444-469E-9DBF-24BA2D6FD25B}" type="pres">
      <dgm:prSet presAssocID="{CB124913-4BDF-40DB-A926-B0E809707B86}" presName="spacing" presStyleCnt="0"/>
      <dgm:spPr/>
    </dgm:pt>
    <dgm:pt modelId="{FC9A96DE-E278-4A5D-A888-EC6BDB5B2701}" type="pres">
      <dgm:prSet presAssocID="{540D18A2-562B-42A0-8D86-0EECDBA0FB5A}" presName="composite" presStyleCnt="0"/>
      <dgm:spPr/>
    </dgm:pt>
    <dgm:pt modelId="{934424FC-F2EE-4768-9738-E80FEBBD8995}" type="pres">
      <dgm:prSet presAssocID="{540D18A2-562B-42A0-8D86-0EECDBA0FB5A}" presName="imgShp" presStyleLbl="fgImgPlace1" presStyleIdx="1" presStyleCnt="3" custLinFactNeighborX="-63387" custLinFactNeighborY="-806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 modelId="{7455A057-C99D-46C6-8711-77707D6FE869}" type="pres">
      <dgm:prSet presAssocID="{540D18A2-562B-42A0-8D86-0EECDBA0FB5A}" presName="txShp" presStyleLbl="node1" presStyleIdx="1" presStyleCnt="3">
        <dgm:presLayoutVars>
          <dgm:bulletEnabled val="1"/>
        </dgm:presLayoutVars>
      </dgm:prSet>
      <dgm:spPr/>
    </dgm:pt>
    <dgm:pt modelId="{972BE4F8-2707-4AE0-A430-0931D5E916FD}" type="pres">
      <dgm:prSet presAssocID="{E7F5638C-B45F-425A-9262-E347C6D5AE92}" presName="spacing" presStyleCnt="0"/>
      <dgm:spPr/>
    </dgm:pt>
    <dgm:pt modelId="{91D97B8D-C83F-422B-A393-712887EA0C0F}" type="pres">
      <dgm:prSet presAssocID="{C7F8F447-800F-4A39-993A-573B978B9B04}" presName="composite" presStyleCnt="0"/>
      <dgm:spPr/>
    </dgm:pt>
    <dgm:pt modelId="{C135C967-6014-40F2-A54C-987C54E99E23}" type="pres">
      <dgm:prSet presAssocID="{C7F8F447-800F-4A39-993A-573B978B9B04}" presName="imgShp" presStyleLbl="fgImgPlace1" presStyleIdx="2" presStyleCnt="3" custLinFactNeighborX="-61039" custLinFactNeighborY="-117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with solid fill"/>
        </a:ext>
      </dgm:extLst>
    </dgm:pt>
    <dgm:pt modelId="{4975AD25-9412-4EA5-9ACD-5D23833CE88D}" type="pres">
      <dgm:prSet presAssocID="{C7F8F447-800F-4A39-993A-573B978B9B04}" presName="txShp" presStyleLbl="node1" presStyleIdx="2" presStyleCnt="3">
        <dgm:presLayoutVars>
          <dgm:bulletEnabled val="1"/>
        </dgm:presLayoutVars>
      </dgm:prSet>
      <dgm:spPr/>
    </dgm:pt>
  </dgm:ptLst>
  <dgm:cxnLst>
    <dgm:cxn modelId="{0D42C117-AE11-408F-AF2B-E8A72AAE216D}" srcId="{7038E841-E98A-4136-9FC2-CF01582AC94F}" destId="{97226437-3EE4-4CC2-9E74-DC6E101CE943}" srcOrd="0" destOrd="0" parTransId="{7043C847-7A3A-4D29-A1F2-1C25DF6A6029}" sibTransId="{CB124913-4BDF-40DB-A926-B0E809707B86}"/>
    <dgm:cxn modelId="{832D5421-A78C-4F0D-861E-EA5B8C1E99C2}" type="presOf" srcId="{540D18A2-562B-42A0-8D86-0EECDBA0FB5A}" destId="{7455A057-C99D-46C6-8711-77707D6FE869}" srcOrd="0" destOrd="0" presId="urn:microsoft.com/office/officeart/2005/8/layout/vList3"/>
    <dgm:cxn modelId="{F4E96939-EBB4-40CA-8BF9-AF477FB7D43D}" type="presOf" srcId="{97226437-3EE4-4CC2-9E74-DC6E101CE943}" destId="{CDE995E5-3D59-49F6-B93B-8382327B5054}" srcOrd="0" destOrd="0" presId="urn:microsoft.com/office/officeart/2005/8/layout/vList3"/>
    <dgm:cxn modelId="{AE5F233B-28D3-4E0D-8007-DD96DBB371EC}" type="presOf" srcId="{C7F8F447-800F-4A39-993A-573B978B9B04}" destId="{4975AD25-9412-4EA5-9ACD-5D23833CE88D}" srcOrd="0" destOrd="0" presId="urn:microsoft.com/office/officeart/2005/8/layout/vList3"/>
    <dgm:cxn modelId="{8F44AF4B-E23D-45C8-B0A7-5D6B7D765CB2}" srcId="{7038E841-E98A-4136-9FC2-CF01582AC94F}" destId="{C7F8F447-800F-4A39-993A-573B978B9B04}" srcOrd="2" destOrd="0" parTransId="{92C1058C-052B-4407-929D-4B965626D7A8}" sibTransId="{6F0E57BD-6777-4090-94C2-503037752A97}"/>
    <dgm:cxn modelId="{39035073-1610-49FE-B9B7-8F5287A86746}" srcId="{7038E841-E98A-4136-9FC2-CF01582AC94F}" destId="{540D18A2-562B-42A0-8D86-0EECDBA0FB5A}" srcOrd="1" destOrd="0" parTransId="{E137AF9F-BE5C-4220-BC96-1ADDDD5825D6}" sibTransId="{E7F5638C-B45F-425A-9262-E347C6D5AE92}"/>
    <dgm:cxn modelId="{3390C68C-BE10-4D53-88D5-161A08C492A7}" type="presOf" srcId="{7038E841-E98A-4136-9FC2-CF01582AC94F}" destId="{D2C03596-467B-41DA-A356-3C05836F3738}" srcOrd="0" destOrd="0" presId="urn:microsoft.com/office/officeart/2005/8/layout/vList3"/>
    <dgm:cxn modelId="{BF7CBCD9-D97E-44D6-B6D6-DB0D510F5165}" type="presParOf" srcId="{D2C03596-467B-41DA-A356-3C05836F3738}" destId="{3363A8A6-9E91-49BB-AD16-7D0ABE1D7225}" srcOrd="0" destOrd="0" presId="urn:microsoft.com/office/officeart/2005/8/layout/vList3"/>
    <dgm:cxn modelId="{21F9DEBD-FC1A-4AA0-93EE-1E51EA6FAC27}" type="presParOf" srcId="{3363A8A6-9E91-49BB-AD16-7D0ABE1D7225}" destId="{12585269-78CB-4BB4-A7B1-48DEA222747E}" srcOrd="0" destOrd="0" presId="urn:microsoft.com/office/officeart/2005/8/layout/vList3"/>
    <dgm:cxn modelId="{23FC07A9-09DD-47C6-88EC-8D8C542092DC}" type="presParOf" srcId="{3363A8A6-9E91-49BB-AD16-7D0ABE1D7225}" destId="{CDE995E5-3D59-49F6-B93B-8382327B5054}" srcOrd="1" destOrd="0" presId="urn:microsoft.com/office/officeart/2005/8/layout/vList3"/>
    <dgm:cxn modelId="{9E82B9C1-FD0C-4C9C-9419-43F74066B2DF}" type="presParOf" srcId="{D2C03596-467B-41DA-A356-3C05836F3738}" destId="{9296C893-C444-469E-9DBF-24BA2D6FD25B}" srcOrd="1" destOrd="0" presId="urn:microsoft.com/office/officeart/2005/8/layout/vList3"/>
    <dgm:cxn modelId="{27900155-4535-4435-BEC1-07E32A6234A6}" type="presParOf" srcId="{D2C03596-467B-41DA-A356-3C05836F3738}" destId="{FC9A96DE-E278-4A5D-A888-EC6BDB5B2701}" srcOrd="2" destOrd="0" presId="urn:microsoft.com/office/officeart/2005/8/layout/vList3"/>
    <dgm:cxn modelId="{6BEA2190-09C3-4D70-995A-0A5644A3BD5F}" type="presParOf" srcId="{FC9A96DE-E278-4A5D-A888-EC6BDB5B2701}" destId="{934424FC-F2EE-4768-9738-E80FEBBD8995}" srcOrd="0" destOrd="0" presId="urn:microsoft.com/office/officeart/2005/8/layout/vList3"/>
    <dgm:cxn modelId="{F5E8CE6F-8EA9-4ECE-9E88-4FC2819645A9}" type="presParOf" srcId="{FC9A96DE-E278-4A5D-A888-EC6BDB5B2701}" destId="{7455A057-C99D-46C6-8711-77707D6FE869}" srcOrd="1" destOrd="0" presId="urn:microsoft.com/office/officeart/2005/8/layout/vList3"/>
    <dgm:cxn modelId="{39539A20-F43E-4491-833C-6E84C0358832}" type="presParOf" srcId="{D2C03596-467B-41DA-A356-3C05836F3738}" destId="{972BE4F8-2707-4AE0-A430-0931D5E916FD}" srcOrd="3" destOrd="0" presId="urn:microsoft.com/office/officeart/2005/8/layout/vList3"/>
    <dgm:cxn modelId="{E4BA80E1-B22C-4510-85AE-B3E9F88F7327}" type="presParOf" srcId="{D2C03596-467B-41DA-A356-3C05836F3738}" destId="{91D97B8D-C83F-422B-A393-712887EA0C0F}" srcOrd="4" destOrd="0" presId="urn:microsoft.com/office/officeart/2005/8/layout/vList3"/>
    <dgm:cxn modelId="{9A61C73D-3E57-44F4-8D8C-2D6A3CE73034}" type="presParOf" srcId="{91D97B8D-C83F-422B-A393-712887EA0C0F}" destId="{C135C967-6014-40F2-A54C-987C54E99E23}" srcOrd="0" destOrd="0" presId="urn:microsoft.com/office/officeart/2005/8/layout/vList3"/>
    <dgm:cxn modelId="{6DC1F3FD-804B-471E-A28D-2D0002D82979}" type="presParOf" srcId="{91D97B8D-C83F-422B-A393-712887EA0C0F}" destId="{4975AD25-9412-4EA5-9ACD-5D23833CE88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6A6D93-4BD3-4268-84B5-B7A57E03A4E8}" type="doc">
      <dgm:prSet loTypeId="urn:microsoft.com/office/officeart/2016/7/layout/LinearArrowProcessNumbered" loCatId="process" qsTypeId="urn:microsoft.com/office/officeart/2005/8/quickstyle/simple1" qsCatId="simple" csTypeId="urn:microsoft.com/office/officeart/2005/8/colors/accent1_1" csCatId="accent1" phldr="1"/>
      <dgm:spPr/>
      <dgm:t>
        <a:bodyPr/>
        <a:lstStyle/>
        <a:p>
          <a:endParaRPr lang="en-US"/>
        </a:p>
      </dgm:t>
    </dgm:pt>
    <dgm:pt modelId="{B3C50804-DC32-4033-A333-97C12E90C3B9}">
      <dgm:prSet/>
      <dgm:spPr/>
      <dgm:t>
        <a:bodyPr/>
        <a:lstStyle/>
        <a:p>
          <a:r>
            <a:rPr lang="en-US" b="0" i="0" baseline="0"/>
            <a:t>Step 1</a:t>
          </a:r>
          <a:endParaRPr lang="en-US"/>
        </a:p>
      </dgm:t>
    </dgm:pt>
    <dgm:pt modelId="{F99BE312-D4D3-4555-9B36-ECAC8A4A5678}" type="parTrans" cxnId="{7AF780AC-AAB4-4717-9B3D-CBD5BE04D8F8}">
      <dgm:prSet/>
      <dgm:spPr/>
      <dgm:t>
        <a:bodyPr/>
        <a:lstStyle/>
        <a:p>
          <a:endParaRPr lang="en-US"/>
        </a:p>
      </dgm:t>
    </dgm:pt>
    <dgm:pt modelId="{50405C41-3FDE-4DDE-A150-17EF3363B454}" type="sibTrans" cxnId="{7AF780AC-AAB4-4717-9B3D-CBD5BE04D8F8}">
      <dgm:prSet phldrT="1" phldr="0"/>
      <dgm:spPr/>
      <dgm:t>
        <a:bodyPr/>
        <a:lstStyle/>
        <a:p>
          <a:r>
            <a:rPr lang="en-US"/>
            <a:t>1</a:t>
          </a:r>
        </a:p>
      </dgm:t>
    </dgm:pt>
    <dgm:pt modelId="{E36513FB-D16D-4482-B251-C1FE59EA3162}">
      <dgm:prSet/>
      <dgm:spPr/>
      <dgm:t>
        <a:bodyPr/>
        <a:lstStyle/>
        <a:p>
          <a:r>
            <a:rPr lang="en-US" b="0" i="0" baseline="0"/>
            <a:t>Used Discovery Wizard to find the privileged administrators</a:t>
          </a:r>
          <a:endParaRPr lang="en-US"/>
        </a:p>
      </dgm:t>
    </dgm:pt>
    <dgm:pt modelId="{CCD49B39-76D7-47FA-9B7A-F2398DE4BD04}" type="parTrans" cxnId="{E41F178E-B8E4-4A27-8439-3250E0FA0086}">
      <dgm:prSet/>
      <dgm:spPr/>
      <dgm:t>
        <a:bodyPr/>
        <a:lstStyle/>
        <a:p>
          <a:endParaRPr lang="en-US"/>
        </a:p>
      </dgm:t>
    </dgm:pt>
    <dgm:pt modelId="{8406D47D-3FD8-4A8A-8FBB-8376844CF0DB}" type="sibTrans" cxnId="{E41F178E-B8E4-4A27-8439-3250E0FA0086}">
      <dgm:prSet/>
      <dgm:spPr/>
      <dgm:t>
        <a:bodyPr/>
        <a:lstStyle/>
        <a:p>
          <a:endParaRPr lang="en-US"/>
        </a:p>
      </dgm:t>
    </dgm:pt>
    <dgm:pt modelId="{587A79FB-32C8-4C3B-9D74-8F985C10BFB8}">
      <dgm:prSet/>
      <dgm:spPr/>
      <dgm:t>
        <a:bodyPr/>
        <a:lstStyle/>
        <a:p>
          <a:r>
            <a:rPr lang="en-US" b="0" i="0" baseline="0" dirty="0"/>
            <a:t>Step 2</a:t>
          </a:r>
          <a:endParaRPr lang="en-US" dirty="0"/>
        </a:p>
      </dgm:t>
    </dgm:pt>
    <dgm:pt modelId="{1FFBC3F6-5580-4C48-A3B5-CB60A7C66A4B}" type="parTrans" cxnId="{2E16EC9A-62AD-49C1-9B55-4EE71828F540}">
      <dgm:prSet/>
      <dgm:spPr/>
      <dgm:t>
        <a:bodyPr/>
        <a:lstStyle/>
        <a:p>
          <a:endParaRPr lang="en-US"/>
        </a:p>
      </dgm:t>
    </dgm:pt>
    <dgm:pt modelId="{514F90B7-ADE2-4C10-A7AD-B18734AFCB8F}" type="sibTrans" cxnId="{2E16EC9A-62AD-49C1-9B55-4EE71828F540}">
      <dgm:prSet phldrT="2" phldr="0"/>
      <dgm:spPr/>
      <dgm:t>
        <a:bodyPr/>
        <a:lstStyle/>
        <a:p>
          <a:r>
            <a:rPr lang="en-US"/>
            <a:t>2</a:t>
          </a:r>
        </a:p>
      </dgm:t>
    </dgm:pt>
    <dgm:pt modelId="{DEE2B7B4-AE90-4955-ADCD-057E345DF23D}">
      <dgm:prSet/>
      <dgm:spPr/>
      <dgm:t>
        <a:bodyPr/>
        <a:lstStyle/>
        <a:p>
          <a:r>
            <a:rPr lang="en-US" b="0" i="0" baseline="0"/>
            <a:t>Removed users from privileged roles</a:t>
          </a:r>
          <a:endParaRPr lang="en-US"/>
        </a:p>
      </dgm:t>
    </dgm:pt>
    <dgm:pt modelId="{961239AE-D0E8-462E-9B40-9FD2AD6E170A}" type="parTrans" cxnId="{4592BE48-D8BE-496B-A12E-B3BDD0AFFA6C}">
      <dgm:prSet/>
      <dgm:spPr/>
      <dgm:t>
        <a:bodyPr/>
        <a:lstStyle/>
        <a:p>
          <a:endParaRPr lang="en-US"/>
        </a:p>
      </dgm:t>
    </dgm:pt>
    <dgm:pt modelId="{6AB6D61F-87F5-4604-8375-2D9FBE16E65F}" type="sibTrans" cxnId="{4592BE48-D8BE-496B-A12E-B3BDD0AFFA6C}">
      <dgm:prSet/>
      <dgm:spPr/>
      <dgm:t>
        <a:bodyPr/>
        <a:lstStyle/>
        <a:p>
          <a:endParaRPr lang="en-US"/>
        </a:p>
      </dgm:t>
    </dgm:pt>
    <dgm:pt modelId="{FAEDC846-1F8E-4E7A-9B3A-E2DBB712411A}">
      <dgm:prSet/>
      <dgm:spPr/>
      <dgm:t>
        <a:bodyPr/>
        <a:lstStyle/>
        <a:p>
          <a:r>
            <a:rPr lang="en-US" b="0" i="0" baseline="0"/>
            <a:t>Moved some user to less privileged roles (delegation)</a:t>
          </a:r>
          <a:endParaRPr lang="en-US"/>
        </a:p>
      </dgm:t>
    </dgm:pt>
    <dgm:pt modelId="{05BEDBEC-7AC0-405C-98A6-6A1EAD1E57C2}" type="parTrans" cxnId="{4D4FFF57-0EF3-4FFE-B4AA-550ACF3EB0CC}">
      <dgm:prSet/>
      <dgm:spPr/>
      <dgm:t>
        <a:bodyPr/>
        <a:lstStyle/>
        <a:p>
          <a:endParaRPr lang="en-US"/>
        </a:p>
      </dgm:t>
    </dgm:pt>
    <dgm:pt modelId="{C34E3B2D-B13F-4A61-A354-A6341244758A}" type="sibTrans" cxnId="{4D4FFF57-0EF3-4FFE-B4AA-550ACF3EB0CC}">
      <dgm:prSet/>
      <dgm:spPr/>
      <dgm:t>
        <a:bodyPr/>
        <a:lstStyle/>
        <a:p>
          <a:endParaRPr lang="en-US"/>
        </a:p>
      </dgm:t>
    </dgm:pt>
    <dgm:pt modelId="{4C54B06F-968E-45C4-A645-D9A0F263B6C9}">
      <dgm:prSet/>
      <dgm:spPr/>
      <dgm:t>
        <a:bodyPr/>
        <a:lstStyle/>
        <a:p>
          <a:r>
            <a:rPr lang="en-US" b="0" i="0" baseline="0"/>
            <a:t>Step 3</a:t>
          </a:r>
          <a:endParaRPr lang="en-US"/>
        </a:p>
      </dgm:t>
    </dgm:pt>
    <dgm:pt modelId="{0A0CD3AD-AD0F-4CB6-84A3-273198F9328A}" type="parTrans" cxnId="{99EA207A-140F-4D58-B9EE-9C0A18FC4830}">
      <dgm:prSet/>
      <dgm:spPr/>
      <dgm:t>
        <a:bodyPr/>
        <a:lstStyle/>
        <a:p>
          <a:endParaRPr lang="en-US"/>
        </a:p>
      </dgm:t>
    </dgm:pt>
    <dgm:pt modelId="{1BA27B76-046B-4722-96E6-28AB6F526C2F}" type="sibTrans" cxnId="{99EA207A-140F-4D58-B9EE-9C0A18FC4830}">
      <dgm:prSet phldrT="3" phldr="0"/>
      <dgm:spPr/>
      <dgm:t>
        <a:bodyPr/>
        <a:lstStyle/>
        <a:p>
          <a:r>
            <a:rPr lang="en-US"/>
            <a:t>3</a:t>
          </a:r>
        </a:p>
      </dgm:t>
    </dgm:pt>
    <dgm:pt modelId="{A400E7C1-FCEA-442C-B781-59D1CA727469}">
      <dgm:prSet/>
      <dgm:spPr/>
      <dgm:t>
        <a:bodyPr/>
        <a:lstStyle/>
        <a:p>
          <a:r>
            <a:rPr lang="en-US" b="0" i="0" baseline="0" dirty="0"/>
            <a:t>Integrated Microsoft Entra ID PIM activation into privileged administrator workflows (through APIs)</a:t>
          </a:r>
          <a:endParaRPr lang="en-US" dirty="0"/>
        </a:p>
      </dgm:t>
    </dgm:pt>
    <dgm:pt modelId="{6FC6280B-843B-4B88-B4A1-645052E8B6AA}" type="parTrans" cxnId="{A88C3249-92D2-404A-86BE-09C37B89BFD0}">
      <dgm:prSet/>
      <dgm:spPr/>
      <dgm:t>
        <a:bodyPr/>
        <a:lstStyle/>
        <a:p>
          <a:endParaRPr lang="en-US"/>
        </a:p>
      </dgm:t>
    </dgm:pt>
    <dgm:pt modelId="{0B6FD4B4-6FA3-4832-B27A-B513121422DA}" type="sibTrans" cxnId="{A88C3249-92D2-404A-86BE-09C37B89BFD0}">
      <dgm:prSet/>
      <dgm:spPr/>
      <dgm:t>
        <a:bodyPr/>
        <a:lstStyle/>
        <a:p>
          <a:endParaRPr lang="en-US"/>
        </a:p>
      </dgm:t>
    </dgm:pt>
    <dgm:pt modelId="{55AD2531-6EAB-4C8B-9A5B-A6AE06425C8A}">
      <dgm:prSet/>
      <dgm:spPr/>
      <dgm:t>
        <a:bodyPr/>
        <a:lstStyle/>
        <a:p>
          <a:r>
            <a:rPr lang="en-US" b="0" i="0" baseline="0"/>
            <a:t>Ongoing review of audit activity</a:t>
          </a:r>
          <a:endParaRPr lang="en-US"/>
        </a:p>
      </dgm:t>
    </dgm:pt>
    <dgm:pt modelId="{6019A0F3-A3CB-4115-ADAF-31EBA3C79C9B}" type="parTrans" cxnId="{7A84D5B5-1B84-47EA-AA53-A1EC3DFB2C03}">
      <dgm:prSet/>
      <dgm:spPr/>
      <dgm:t>
        <a:bodyPr/>
        <a:lstStyle/>
        <a:p>
          <a:endParaRPr lang="en-US"/>
        </a:p>
      </dgm:t>
    </dgm:pt>
    <dgm:pt modelId="{9CC33392-52BE-4FE4-A99D-BB67D32B2816}" type="sibTrans" cxnId="{7A84D5B5-1B84-47EA-AA53-A1EC3DFB2C03}">
      <dgm:prSet/>
      <dgm:spPr/>
      <dgm:t>
        <a:bodyPr/>
        <a:lstStyle/>
        <a:p>
          <a:endParaRPr lang="en-US"/>
        </a:p>
      </dgm:t>
    </dgm:pt>
    <dgm:pt modelId="{BC1F1810-F821-4273-941D-DA5E09FED079}" type="pres">
      <dgm:prSet presAssocID="{986A6D93-4BD3-4268-84B5-B7A57E03A4E8}" presName="linearFlow" presStyleCnt="0">
        <dgm:presLayoutVars>
          <dgm:dir/>
          <dgm:animLvl val="lvl"/>
          <dgm:resizeHandles val="exact"/>
        </dgm:presLayoutVars>
      </dgm:prSet>
      <dgm:spPr/>
    </dgm:pt>
    <dgm:pt modelId="{9C108504-6A25-4A4C-9C34-9E15A94CC4D7}" type="pres">
      <dgm:prSet presAssocID="{B3C50804-DC32-4033-A333-97C12E90C3B9}" presName="compositeNode" presStyleCnt="0"/>
      <dgm:spPr/>
    </dgm:pt>
    <dgm:pt modelId="{92D7AE15-B0B9-4F7F-B653-EE7105F63D06}" type="pres">
      <dgm:prSet presAssocID="{B3C50804-DC32-4033-A333-97C12E90C3B9}" presName="parTx" presStyleLbl="node1" presStyleIdx="0" presStyleCnt="0">
        <dgm:presLayoutVars>
          <dgm:chMax val="0"/>
          <dgm:chPref val="0"/>
          <dgm:bulletEnabled val="1"/>
        </dgm:presLayoutVars>
      </dgm:prSet>
      <dgm:spPr/>
    </dgm:pt>
    <dgm:pt modelId="{213394CF-875F-4AB9-9661-A7484D33AD05}" type="pres">
      <dgm:prSet presAssocID="{B3C50804-DC32-4033-A333-97C12E90C3B9}" presName="parSh" presStyleCnt="0"/>
      <dgm:spPr/>
    </dgm:pt>
    <dgm:pt modelId="{4AB9E6A2-06AE-4B2D-AECE-1E672B680944}" type="pres">
      <dgm:prSet presAssocID="{B3C50804-DC32-4033-A333-97C12E90C3B9}" presName="lineNode" presStyleLbl="alignAccFollowNode1" presStyleIdx="0" presStyleCnt="9"/>
      <dgm:spPr/>
    </dgm:pt>
    <dgm:pt modelId="{E7003DEB-07E1-4F6F-B8A5-8A1FAF0A400C}" type="pres">
      <dgm:prSet presAssocID="{B3C50804-DC32-4033-A333-97C12E90C3B9}" presName="lineArrowNode" presStyleLbl="alignAccFollowNode1" presStyleIdx="1" presStyleCnt="9"/>
      <dgm:spPr/>
    </dgm:pt>
    <dgm:pt modelId="{75226B8D-B00C-4B93-9B91-66C11333B47E}" type="pres">
      <dgm:prSet presAssocID="{50405C41-3FDE-4DDE-A150-17EF3363B454}" presName="sibTransNodeCircle" presStyleLbl="alignNode1" presStyleIdx="0" presStyleCnt="3">
        <dgm:presLayoutVars>
          <dgm:chMax val="0"/>
          <dgm:bulletEnabled/>
        </dgm:presLayoutVars>
      </dgm:prSet>
      <dgm:spPr/>
    </dgm:pt>
    <dgm:pt modelId="{2E8E7314-5B34-450B-B560-7626C269CBC7}" type="pres">
      <dgm:prSet presAssocID="{50405C41-3FDE-4DDE-A150-17EF3363B454}" presName="spacerBetweenCircleAndCallout" presStyleCnt="0">
        <dgm:presLayoutVars/>
      </dgm:prSet>
      <dgm:spPr/>
    </dgm:pt>
    <dgm:pt modelId="{0432D339-824C-4089-BB04-0C49FF760E0A}" type="pres">
      <dgm:prSet presAssocID="{B3C50804-DC32-4033-A333-97C12E90C3B9}" presName="nodeText" presStyleLbl="alignAccFollowNode1" presStyleIdx="2" presStyleCnt="9">
        <dgm:presLayoutVars>
          <dgm:bulletEnabled val="1"/>
        </dgm:presLayoutVars>
      </dgm:prSet>
      <dgm:spPr/>
    </dgm:pt>
    <dgm:pt modelId="{76060201-F23F-4471-8DC5-3D97C5AEEBDB}" type="pres">
      <dgm:prSet presAssocID="{50405C41-3FDE-4DDE-A150-17EF3363B454}" presName="sibTransComposite" presStyleCnt="0"/>
      <dgm:spPr/>
    </dgm:pt>
    <dgm:pt modelId="{DBCFEE07-FC77-4863-9427-3D3561293684}" type="pres">
      <dgm:prSet presAssocID="{587A79FB-32C8-4C3B-9D74-8F985C10BFB8}" presName="compositeNode" presStyleCnt="0"/>
      <dgm:spPr/>
    </dgm:pt>
    <dgm:pt modelId="{428B8CCF-4A73-41DF-B9C3-B50DD8C533BD}" type="pres">
      <dgm:prSet presAssocID="{587A79FB-32C8-4C3B-9D74-8F985C10BFB8}" presName="parTx" presStyleLbl="node1" presStyleIdx="0" presStyleCnt="0">
        <dgm:presLayoutVars>
          <dgm:chMax val="0"/>
          <dgm:chPref val="0"/>
          <dgm:bulletEnabled val="1"/>
        </dgm:presLayoutVars>
      </dgm:prSet>
      <dgm:spPr/>
    </dgm:pt>
    <dgm:pt modelId="{4E7C66F9-DD26-4BDE-8199-A4C11381038D}" type="pres">
      <dgm:prSet presAssocID="{587A79FB-32C8-4C3B-9D74-8F985C10BFB8}" presName="parSh" presStyleCnt="0"/>
      <dgm:spPr/>
    </dgm:pt>
    <dgm:pt modelId="{FA7E4219-58E6-4C3F-8D94-CAE6F3DFB56F}" type="pres">
      <dgm:prSet presAssocID="{587A79FB-32C8-4C3B-9D74-8F985C10BFB8}" presName="lineNode" presStyleLbl="alignAccFollowNode1" presStyleIdx="3" presStyleCnt="9"/>
      <dgm:spPr/>
    </dgm:pt>
    <dgm:pt modelId="{BF6E4945-64D9-42BD-BB5B-E32575868D5E}" type="pres">
      <dgm:prSet presAssocID="{587A79FB-32C8-4C3B-9D74-8F985C10BFB8}" presName="lineArrowNode" presStyleLbl="alignAccFollowNode1" presStyleIdx="4" presStyleCnt="9"/>
      <dgm:spPr/>
    </dgm:pt>
    <dgm:pt modelId="{6DF51179-FEDF-4F5F-A110-A7D2D7EB3F2A}" type="pres">
      <dgm:prSet presAssocID="{514F90B7-ADE2-4C10-A7AD-B18734AFCB8F}" presName="sibTransNodeCircle" presStyleLbl="alignNode1" presStyleIdx="1" presStyleCnt="3">
        <dgm:presLayoutVars>
          <dgm:chMax val="0"/>
          <dgm:bulletEnabled/>
        </dgm:presLayoutVars>
      </dgm:prSet>
      <dgm:spPr/>
    </dgm:pt>
    <dgm:pt modelId="{68A8E6B0-A334-4618-9E4B-AA558A6436E0}" type="pres">
      <dgm:prSet presAssocID="{514F90B7-ADE2-4C10-A7AD-B18734AFCB8F}" presName="spacerBetweenCircleAndCallout" presStyleCnt="0">
        <dgm:presLayoutVars/>
      </dgm:prSet>
      <dgm:spPr/>
    </dgm:pt>
    <dgm:pt modelId="{9C40AF44-566B-4A8E-82A4-3B5D78B29F87}" type="pres">
      <dgm:prSet presAssocID="{587A79FB-32C8-4C3B-9D74-8F985C10BFB8}" presName="nodeText" presStyleLbl="alignAccFollowNode1" presStyleIdx="5" presStyleCnt="9">
        <dgm:presLayoutVars>
          <dgm:bulletEnabled val="1"/>
        </dgm:presLayoutVars>
      </dgm:prSet>
      <dgm:spPr/>
    </dgm:pt>
    <dgm:pt modelId="{07437AA1-0B5D-40FB-85D1-4E61F9C4CBD9}" type="pres">
      <dgm:prSet presAssocID="{514F90B7-ADE2-4C10-A7AD-B18734AFCB8F}" presName="sibTransComposite" presStyleCnt="0"/>
      <dgm:spPr/>
    </dgm:pt>
    <dgm:pt modelId="{B133F27C-605A-4F98-B817-23030A22A4C4}" type="pres">
      <dgm:prSet presAssocID="{4C54B06F-968E-45C4-A645-D9A0F263B6C9}" presName="compositeNode" presStyleCnt="0"/>
      <dgm:spPr/>
    </dgm:pt>
    <dgm:pt modelId="{518A730F-0ED1-4E81-B9BC-7592F1497892}" type="pres">
      <dgm:prSet presAssocID="{4C54B06F-968E-45C4-A645-D9A0F263B6C9}" presName="parTx" presStyleLbl="node1" presStyleIdx="0" presStyleCnt="0">
        <dgm:presLayoutVars>
          <dgm:chMax val="0"/>
          <dgm:chPref val="0"/>
          <dgm:bulletEnabled val="1"/>
        </dgm:presLayoutVars>
      </dgm:prSet>
      <dgm:spPr/>
    </dgm:pt>
    <dgm:pt modelId="{829F21E8-30FC-44CA-9A5A-FC394EE81C53}" type="pres">
      <dgm:prSet presAssocID="{4C54B06F-968E-45C4-A645-D9A0F263B6C9}" presName="parSh" presStyleCnt="0"/>
      <dgm:spPr/>
    </dgm:pt>
    <dgm:pt modelId="{A799D885-F2C6-41DE-801C-980E68E4B813}" type="pres">
      <dgm:prSet presAssocID="{4C54B06F-968E-45C4-A645-D9A0F263B6C9}" presName="lineNode" presStyleLbl="alignAccFollowNode1" presStyleIdx="6" presStyleCnt="9"/>
      <dgm:spPr/>
    </dgm:pt>
    <dgm:pt modelId="{59BBA350-DA7D-425A-BD8F-D71877483947}" type="pres">
      <dgm:prSet presAssocID="{4C54B06F-968E-45C4-A645-D9A0F263B6C9}" presName="lineArrowNode" presStyleLbl="alignAccFollowNode1" presStyleIdx="7" presStyleCnt="9"/>
      <dgm:spPr/>
    </dgm:pt>
    <dgm:pt modelId="{261308CA-B430-4EB8-96DD-91FCE77E89ED}" type="pres">
      <dgm:prSet presAssocID="{1BA27B76-046B-4722-96E6-28AB6F526C2F}" presName="sibTransNodeCircle" presStyleLbl="alignNode1" presStyleIdx="2" presStyleCnt="3">
        <dgm:presLayoutVars>
          <dgm:chMax val="0"/>
          <dgm:bulletEnabled/>
        </dgm:presLayoutVars>
      </dgm:prSet>
      <dgm:spPr/>
    </dgm:pt>
    <dgm:pt modelId="{DF6C80B8-96AE-46E6-A64C-11E03AB92D7F}" type="pres">
      <dgm:prSet presAssocID="{1BA27B76-046B-4722-96E6-28AB6F526C2F}" presName="spacerBetweenCircleAndCallout" presStyleCnt="0">
        <dgm:presLayoutVars/>
      </dgm:prSet>
      <dgm:spPr/>
    </dgm:pt>
    <dgm:pt modelId="{A76E6475-B7D9-46DE-8D18-530D42754664}" type="pres">
      <dgm:prSet presAssocID="{4C54B06F-968E-45C4-A645-D9A0F263B6C9}" presName="nodeText" presStyleLbl="alignAccFollowNode1" presStyleIdx="8" presStyleCnt="9">
        <dgm:presLayoutVars>
          <dgm:bulletEnabled val="1"/>
        </dgm:presLayoutVars>
      </dgm:prSet>
      <dgm:spPr/>
    </dgm:pt>
  </dgm:ptLst>
  <dgm:cxnLst>
    <dgm:cxn modelId="{3AFD125B-166C-4A31-8C60-15D93D33F832}" type="presOf" srcId="{587A79FB-32C8-4C3B-9D74-8F985C10BFB8}" destId="{9C40AF44-566B-4A8E-82A4-3B5D78B29F87}" srcOrd="0" destOrd="0" presId="urn:microsoft.com/office/officeart/2016/7/layout/LinearArrowProcessNumbered"/>
    <dgm:cxn modelId="{48E1E860-8A14-4F67-B096-095A431D3A75}" type="presOf" srcId="{DEE2B7B4-AE90-4955-ADCD-057E345DF23D}" destId="{9C40AF44-566B-4A8E-82A4-3B5D78B29F87}" srcOrd="0" destOrd="1" presId="urn:microsoft.com/office/officeart/2016/7/layout/LinearArrowProcessNumbered"/>
    <dgm:cxn modelId="{4592BE48-D8BE-496B-A12E-B3BDD0AFFA6C}" srcId="{587A79FB-32C8-4C3B-9D74-8F985C10BFB8}" destId="{DEE2B7B4-AE90-4955-ADCD-057E345DF23D}" srcOrd="0" destOrd="0" parTransId="{961239AE-D0E8-462E-9B40-9FD2AD6E170A}" sibTransId="{6AB6D61F-87F5-4604-8375-2D9FBE16E65F}"/>
    <dgm:cxn modelId="{A88C3249-92D2-404A-86BE-09C37B89BFD0}" srcId="{4C54B06F-968E-45C4-A645-D9A0F263B6C9}" destId="{A400E7C1-FCEA-442C-B781-59D1CA727469}" srcOrd="0" destOrd="0" parTransId="{6FC6280B-843B-4B88-B4A1-645052E8B6AA}" sibTransId="{0B6FD4B4-6FA3-4832-B27A-B513121422DA}"/>
    <dgm:cxn modelId="{87EF266A-0A6A-4BEC-86A0-7678358D59D5}" type="presOf" srcId="{4C54B06F-968E-45C4-A645-D9A0F263B6C9}" destId="{A76E6475-B7D9-46DE-8D18-530D42754664}" srcOrd="0" destOrd="0" presId="urn:microsoft.com/office/officeart/2016/7/layout/LinearArrowProcessNumbered"/>
    <dgm:cxn modelId="{C8EAC14E-4154-4AFC-AE87-BA6BE97A4968}" type="presOf" srcId="{E36513FB-D16D-4482-B251-C1FE59EA3162}" destId="{0432D339-824C-4089-BB04-0C49FF760E0A}" srcOrd="0" destOrd="1" presId="urn:microsoft.com/office/officeart/2016/7/layout/LinearArrowProcessNumbered"/>
    <dgm:cxn modelId="{996D3157-3F4D-41EE-A285-88698136DDFB}" type="presOf" srcId="{55AD2531-6EAB-4C8B-9A5B-A6AE06425C8A}" destId="{A76E6475-B7D9-46DE-8D18-530D42754664}" srcOrd="0" destOrd="2" presId="urn:microsoft.com/office/officeart/2016/7/layout/LinearArrowProcessNumbered"/>
    <dgm:cxn modelId="{4D4FFF57-0EF3-4FFE-B4AA-550ACF3EB0CC}" srcId="{587A79FB-32C8-4C3B-9D74-8F985C10BFB8}" destId="{FAEDC846-1F8E-4E7A-9B3A-E2DBB712411A}" srcOrd="1" destOrd="0" parTransId="{05BEDBEC-7AC0-405C-98A6-6A1EAD1E57C2}" sibTransId="{C34E3B2D-B13F-4A61-A354-A6341244758A}"/>
    <dgm:cxn modelId="{99EA207A-140F-4D58-B9EE-9C0A18FC4830}" srcId="{986A6D93-4BD3-4268-84B5-B7A57E03A4E8}" destId="{4C54B06F-968E-45C4-A645-D9A0F263B6C9}" srcOrd="2" destOrd="0" parTransId="{0A0CD3AD-AD0F-4CB6-84A3-273198F9328A}" sibTransId="{1BA27B76-046B-4722-96E6-28AB6F526C2F}"/>
    <dgm:cxn modelId="{3ADA9686-CFCB-47A8-8F60-170B9266FCF5}" type="presOf" srcId="{B3C50804-DC32-4033-A333-97C12E90C3B9}" destId="{0432D339-824C-4089-BB04-0C49FF760E0A}" srcOrd="0" destOrd="0" presId="urn:microsoft.com/office/officeart/2016/7/layout/LinearArrowProcessNumbered"/>
    <dgm:cxn modelId="{386BC38B-5793-424C-AFEF-5F343D2CCCA4}" type="presOf" srcId="{986A6D93-4BD3-4268-84B5-B7A57E03A4E8}" destId="{BC1F1810-F821-4273-941D-DA5E09FED079}" srcOrd="0" destOrd="0" presId="urn:microsoft.com/office/officeart/2016/7/layout/LinearArrowProcessNumbered"/>
    <dgm:cxn modelId="{E41F178E-B8E4-4A27-8439-3250E0FA0086}" srcId="{B3C50804-DC32-4033-A333-97C12E90C3B9}" destId="{E36513FB-D16D-4482-B251-C1FE59EA3162}" srcOrd="0" destOrd="0" parTransId="{CCD49B39-76D7-47FA-9B7A-F2398DE4BD04}" sibTransId="{8406D47D-3FD8-4A8A-8FBB-8376844CF0DB}"/>
    <dgm:cxn modelId="{D63CCC91-3BBE-4991-BA37-D831ABC8D27B}" type="presOf" srcId="{514F90B7-ADE2-4C10-A7AD-B18734AFCB8F}" destId="{6DF51179-FEDF-4F5F-A110-A7D2D7EB3F2A}" srcOrd="0" destOrd="0" presId="urn:microsoft.com/office/officeart/2016/7/layout/LinearArrowProcessNumbered"/>
    <dgm:cxn modelId="{B533E894-D5DA-4166-83EF-7213F0C125EB}" type="presOf" srcId="{1BA27B76-046B-4722-96E6-28AB6F526C2F}" destId="{261308CA-B430-4EB8-96DD-91FCE77E89ED}" srcOrd="0" destOrd="0" presId="urn:microsoft.com/office/officeart/2016/7/layout/LinearArrowProcessNumbered"/>
    <dgm:cxn modelId="{2E16EC9A-62AD-49C1-9B55-4EE71828F540}" srcId="{986A6D93-4BD3-4268-84B5-B7A57E03A4E8}" destId="{587A79FB-32C8-4C3B-9D74-8F985C10BFB8}" srcOrd="1" destOrd="0" parTransId="{1FFBC3F6-5580-4C48-A3B5-CB60A7C66A4B}" sibTransId="{514F90B7-ADE2-4C10-A7AD-B18734AFCB8F}"/>
    <dgm:cxn modelId="{40F4A5A2-71CC-452F-81F6-52118FEAA5B0}" type="presOf" srcId="{50405C41-3FDE-4DDE-A150-17EF3363B454}" destId="{75226B8D-B00C-4B93-9B91-66C11333B47E}" srcOrd="0" destOrd="0" presId="urn:microsoft.com/office/officeart/2016/7/layout/LinearArrowProcessNumbered"/>
    <dgm:cxn modelId="{7AF780AC-AAB4-4717-9B3D-CBD5BE04D8F8}" srcId="{986A6D93-4BD3-4268-84B5-B7A57E03A4E8}" destId="{B3C50804-DC32-4033-A333-97C12E90C3B9}" srcOrd="0" destOrd="0" parTransId="{F99BE312-D4D3-4555-9B36-ECAC8A4A5678}" sibTransId="{50405C41-3FDE-4DDE-A150-17EF3363B454}"/>
    <dgm:cxn modelId="{0D3BC5AD-18D5-4A6E-8020-922A9393E3F9}" type="presOf" srcId="{FAEDC846-1F8E-4E7A-9B3A-E2DBB712411A}" destId="{9C40AF44-566B-4A8E-82A4-3B5D78B29F87}" srcOrd="0" destOrd="2" presId="urn:microsoft.com/office/officeart/2016/7/layout/LinearArrowProcessNumbered"/>
    <dgm:cxn modelId="{7A84D5B5-1B84-47EA-AA53-A1EC3DFB2C03}" srcId="{4C54B06F-968E-45C4-A645-D9A0F263B6C9}" destId="{55AD2531-6EAB-4C8B-9A5B-A6AE06425C8A}" srcOrd="1" destOrd="0" parTransId="{6019A0F3-A3CB-4115-ADAF-31EBA3C79C9B}" sibTransId="{9CC33392-52BE-4FE4-A99D-BB67D32B2816}"/>
    <dgm:cxn modelId="{412549F4-0B3C-4B85-A113-9DC2CD54F8E4}" type="presOf" srcId="{A400E7C1-FCEA-442C-B781-59D1CA727469}" destId="{A76E6475-B7D9-46DE-8D18-530D42754664}" srcOrd="0" destOrd="1" presId="urn:microsoft.com/office/officeart/2016/7/layout/LinearArrowProcessNumbered"/>
    <dgm:cxn modelId="{9E0947DA-FE81-4F7B-8F7A-250B5C3A17D3}" type="presParOf" srcId="{BC1F1810-F821-4273-941D-DA5E09FED079}" destId="{9C108504-6A25-4A4C-9C34-9E15A94CC4D7}" srcOrd="0" destOrd="0" presId="urn:microsoft.com/office/officeart/2016/7/layout/LinearArrowProcessNumbered"/>
    <dgm:cxn modelId="{F2424C24-E92E-4410-8C07-B66198578785}" type="presParOf" srcId="{9C108504-6A25-4A4C-9C34-9E15A94CC4D7}" destId="{92D7AE15-B0B9-4F7F-B653-EE7105F63D06}" srcOrd="0" destOrd="0" presId="urn:microsoft.com/office/officeart/2016/7/layout/LinearArrowProcessNumbered"/>
    <dgm:cxn modelId="{B3C7CEC7-C1DC-43EA-8A4A-9270E4043F8D}" type="presParOf" srcId="{9C108504-6A25-4A4C-9C34-9E15A94CC4D7}" destId="{213394CF-875F-4AB9-9661-A7484D33AD05}" srcOrd="1" destOrd="0" presId="urn:microsoft.com/office/officeart/2016/7/layout/LinearArrowProcessNumbered"/>
    <dgm:cxn modelId="{52023E68-20BB-4D86-BF80-D99E1A111CBB}" type="presParOf" srcId="{213394CF-875F-4AB9-9661-A7484D33AD05}" destId="{4AB9E6A2-06AE-4B2D-AECE-1E672B680944}" srcOrd="0" destOrd="0" presId="urn:microsoft.com/office/officeart/2016/7/layout/LinearArrowProcessNumbered"/>
    <dgm:cxn modelId="{827B0A8B-5788-4E6C-B325-948A1E817375}" type="presParOf" srcId="{213394CF-875F-4AB9-9661-A7484D33AD05}" destId="{E7003DEB-07E1-4F6F-B8A5-8A1FAF0A400C}" srcOrd="1" destOrd="0" presId="urn:microsoft.com/office/officeart/2016/7/layout/LinearArrowProcessNumbered"/>
    <dgm:cxn modelId="{1ED5D0BA-3280-44D7-A6ED-36F33D79A1CB}" type="presParOf" srcId="{213394CF-875F-4AB9-9661-A7484D33AD05}" destId="{75226B8D-B00C-4B93-9B91-66C11333B47E}" srcOrd="2" destOrd="0" presId="urn:microsoft.com/office/officeart/2016/7/layout/LinearArrowProcessNumbered"/>
    <dgm:cxn modelId="{44917B17-8BA8-4DF5-8110-ADF9239165F1}" type="presParOf" srcId="{213394CF-875F-4AB9-9661-A7484D33AD05}" destId="{2E8E7314-5B34-450B-B560-7626C269CBC7}" srcOrd="3" destOrd="0" presId="urn:microsoft.com/office/officeart/2016/7/layout/LinearArrowProcessNumbered"/>
    <dgm:cxn modelId="{317809EC-D390-4192-BF18-68C9C83AB212}" type="presParOf" srcId="{9C108504-6A25-4A4C-9C34-9E15A94CC4D7}" destId="{0432D339-824C-4089-BB04-0C49FF760E0A}" srcOrd="2" destOrd="0" presId="urn:microsoft.com/office/officeart/2016/7/layout/LinearArrowProcessNumbered"/>
    <dgm:cxn modelId="{EE3B5DBA-C93E-4B91-A92F-55A8A8777786}" type="presParOf" srcId="{BC1F1810-F821-4273-941D-DA5E09FED079}" destId="{76060201-F23F-4471-8DC5-3D97C5AEEBDB}" srcOrd="1" destOrd="0" presId="urn:microsoft.com/office/officeart/2016/7/layout/LinearArrowProcessNumbered"/>
    <dgm:cxn modelId="{67B449AA-593E-470E-B9D7-F3AC6A24D0F6}" type="presParOf" srcId="{BC1F1810-F821-4273-941D-DA5E09FED079}" destId="{DBCFEE07-FC77-4863-9427-3D3561293684}" srcOrd="2" destOrd="0" presId="urn:microsoft.com/office/officeart/2016/7/layout/LinearArrowProcessNumbered"/>
    <dgm:cxn modelId="{86EA11BE-60E6-4970-AB11-F2C173D09A03}" type="presParOf" srcId="{DBCFEE07-FC77-4863-9427-3D3561293684}" destId="{428B8CCF-4A73-41DF-B9C3-B50DD8C533BD}" srcOrd="0" destOrd="0" presId="urn:microsoft.com/office/officeart/2016/7/layout/LinearArrowProcessNumbered"/>
    <dgm:cxn modelId="{F6141CF9-B27C-4A54-AD59-1F91057FB13C}" type="presParOf" srcId="{DBCFEE07-FC77-4863-9427-3D3561293684}" destId="{4E7C66F9-DD26-4BDE-8199-A4C11381038D}" srcOrd="1" destOrd="0" presId="urn:microsoft.com/office/officeart/2016/7/layout/LinearArrowProcessNumbered"/>
    <dgm:cxn modelId="{89B773D8-3024-4868-A640-7001B3EED268}" type="presParOf" srcId="{4E7C66F9-DD26-4BDE-8199-A4C11381038D}" destId="{FA7E4219-58E6-4C3F-8D94-CAE6F3DFB56F}" srcOrd="0" destOrd="0" presId="urn:microsoft.com/office/officeart/2016/7/layout/LinearArrowProcessNumbered"/>
    <dgm:cxn modelId="{14137765-D1CE-4394-BDCA-6E842E465AED}" type="presParOf" srcId="{4E7C66F9-DD26-4BDE-8199-A4C11381038D}" destId="{BF6E4945-64D9-42BD-BB5B-E32575868D5E}" srcOrd="1" destOrd="0" presId="urn:microsoft.com/office/officeart/2016/7/layout/LinearArrowProcessNumbered"/>
    <dgm:cxn modelId="{8FCFC37F-ACFF-4E39-9C8B-40AEAD62AFD5}" type="presParOf" srcId="{4E7C66F9-DD26-4BDE-8199-A4C11381038D}" destId="{6DF51179-FEDF-4F5F-A110-A7D2D7EB3F2A}" srcOrd="2" destOrd="0" presId="urn:microsoft.com/office/officeart/2016/7/layout/LinearArrowProcessNumbered"/>
    <dgm:cxn modelId="{EB53A0DC-13B2-461C-ACE3-2DC5DF37B23D}" type="presParOf" srcId="{4E7C66F9-DD26-4BDE-8199-A4C11381038D}" destId="{68A8E6B0-A334-4618-9E4B-AA558A6436E0}" srcOrd="3" destOrd="0" presId="urn:microsoft.com/office/officeart/2016/7/layout/LinearArrowProcessNumbered"/>
    <dgm:cxn modelId="{9FB64B8F-B7A0-4832-9AAC-3393404BC9B1}" type="presParOf" srcId="{DBCFEE07-FC77-4863-9427-3D3561293684}" destId="{9C40AF44-566B-4A8E-82A4-3B5D78B29F87}" srcOrd="2" destOrd="0" presId="urn:microsoft.com/office/officeart/2016/7/layout/LinearArrowProcessNumbered"/>
    <dgm:cxn modelId="{DBBAEB5F-E618-40AE-9AAB-EF71F84F8618}" type="presParOf" srcId="{BC1F1810-F821-4273-941D-DA5E09FED079}" destId="{07437AA1-0B5D-40FB-85D1-4E61F9C4CBD9}" srcOrd="3" destOrd="0" presId="urn:microsoft.com/office/officeart/2016/7/layout/LinearArrowProcessNumbered"/>
    <dgm:cxn modelId="{23B8973E-55E5-4253-B0A8-E40D61AC686B}" type="presParOf" srcId="{BC1F1810-F821-4273-941D-DA5E09FED079}" destId="{B133F27C-605A-4F98-B817-23030A22A4C4}" srcOrd="4" destOrd="0" presId="urn:microsoft.com/office/officeart/2016/7/layout/LinearArrowProcessNumbered"/>
    <dgm:cxn modelId="{3A286E33-667B-4171-8CFA-EF2F1BFD99B5}" type="presParOf" srcId="{B133F27C-605A-4F98-B817-23030A22A4C4}" destId="{518A730F-0ED1-4E81-B9BC-7592F1497892}" srcOrd="0" destOrd="0" presId="urn:microsoft.com/office/officeart/2016/7/layout/LinearArrowProcessNumbered"/>
    <dgm:cxn modelId="{A0FCF815-4839-4E9A-9287-5282CC3821E3}" type="presParOf" srcId="{B133F27C-605A-4F98-B817-23030A22A4C4}" destId="{829F21E8-30FC-44CA-9A5A-FC394EE81C53}" srcOrd="1" destOrd="0" presId="urn:microsoft.com/office/officeart/2016/7/layout/LinearArrowProcessNumbered"/>
    <dgm:cxn modelId="{0104F0D2-90CA-4B10-B849-8545273BC92E}" type="presParOf" srcId="{829F21E8-30FC-44CA-9A5A-FC394EE81C53}" destId="{A799D885-F2C6-41DE-801C-980E68E4B813}" srcOrd="0" destOrd="0" presId="urn:microsoft.com/office/officeart/2016/7/layout/LinearArrowProcessNumbered"/>
    <dgm:cxn modelId="{46768C41-A10C-486E-8DB4-7950C14FAD0F}" type="presParOf" srcId="{829F21E8-30FC-44CA-9A5A-FC394EE81C53}" destId="{59BBA350-DA7D-425A-BD8F-D71877483947}" srcOrd="1" destOrd="0" presId="urn:microsoft.com/office/officeart/2016/7/layout/LinearArrowProcessNumbered"/>
    <dgm:cxn modelId="{7287DB1C-3854-4D51-B943-4CCD8793F9F6}" type="presParOf" srcId="{829F21E8-30FC-44CA-9A5A-FC394EE81C53}" destId="{261308CA-B430-4EB8-96DD-91FCE77E89ED}" srcOrd="2" destOrd="0" presId="urn:microsoft.com/office/officeart/2016/7/layout/LinearArrowProcessNumbered"/>
    <dgm:cxn modelId="{E806B023-4565-4BC6-A3C1-C057DEA74BB1}" type="presParOf" srcId="{829F21E8-30FC-44CA-9A5A-FC394EE81C53}" destId="{DF6C80B8-96AE-46E6-A64C-11E03AB92D7F}" srcOrd="3" destOrd="0" presId="urn:microsoft.com/office/officeart/2016/7/layout/LinearArrowProcessNumbered"/>
    <dgm:cxn modelId="{A1862AEC-038D-43FE-9A1C-235E7E2F4C0F}" type="presParOf" srcId="{B133F27C-605A-4F98-B817-23030A22A4C4}" destId="{A76E6475-B7D9-46DE-8D18-530D42754664}"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22D147-EDCE-4DB5-B7DB-F4B539C7AEEC}"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718FD691-D16D-491B-A6E2-22A8A3C78FA1}">
      <dgm:prSet/>
      <dgm:spPr/>
      <dgm:t>
        <a:bodyPr/>
        <a:lstStyle/>
        <a:p>
          <a:r>
            <a:rPr lang="en-US" dirty="0"/>
            <a:t>Lists all privileged roles and how many users are currently holding those roles</a:t>
          </a:r>
        </a:p>
      </dgm:t>
    </dgm:pt>
    <dgm:pt modelId="{7E07C1D6-BAE5-4A11-A0C5-585A199BEC13}" type="parTrans" cxnId="{F4711A9D-B270-4E88-8F9A-549BB2C7C280}">
      <dgm:prSet/>
      <dgm:spPr/>
      <dgm:t>
        <a:bodyPr/>
        <a:lstStyle/>
        <a:p>
          <a:endParaRPr lang="en-US"/>
        </a:p>
      </dgm:t>
    </dgm:pt>
    <dgm:pt modelId="{BDFC3E83-2275-4478-9EE2-6D03EF078AA0}" type="sibTrans" cxnId="{F4711A9D-B270-4E88-8F9A-549BB2C7C280}">
      <dgm:prSet/>
      <dgm:spPr/>
      <dgm:t>
        <a:bodyPr/>
        <a:lstStyle/>
        <a:p>
          <a:endParaRPr lang="en-US"/>
        </a:p>
      </dgm:t>
    </dgm:pt>
    <dgm:pt modelId="{25945E66-0442-408F-8EBB-7B4D1304FD27}">
      <dgm:prSet/>
      <dgm:spPr/>
      <dgm:t>
        <a:bodyPr/>
        <a:lstStyle/>
        <a:p>
          <a:r>
            <a:rPr lang="en-US" dirty="0"/>
            <a:t>Learn more about the assigned users if one or more of them are unfamiliar.</a:t>
          </a:r>
        </a:p>
      </dgm:t>
    </dgm:pt>
    <dgm:pt modelId="{49D012E7-4A9F-4C0C-A0B0-3FCB64C7C737}" type="parTrans" cxnId="{3DA65B6F-0112-4F19-A0B7-46202B0704D8}">
      <dgm:prSet/>
      <dgm:spPr/>
      <dgm:t>
        <a:bodyPr/>
        <a:lstStyle/>
        <a:p>
          <a:endParaRPr lang="en-US"/>
        </a:p>
      </dgm:t>
    </dgm:pt>
    <dgm:pt modelId="{B44FCE84-2281-40BC-8B1D-C68E87638D10}" type="sibTrans" cxnId="{3DA65B6F-0112-4F19-A0B7-46202B0704D8}">
      <dgm:prSet/>
      <dgm:spPr/>
      <dgm:t>
        <a:bodyPr/>
        <a:lstStyle/>
        <a:p>
          <a:endParaRPr lang="en-US"/>
        </a:p>
      </dgm:t>
    </dgm:pt>
    <dgm:pt modelId="{A9EBC292-9AC6-4E8F-AEF0-29BB63C7C131}">
      <dgm:prSet/>
      <dgm:spPr/>
      <dgm:t>
        <a:bodyPr/>
        <a:lstStyle/>
        <a:p>
          <a:r>
            <a:rPr lang="en-US" dirty="0"/>
            <a:t>Move users to eligible status or just remove them from the role completely</a:t>
          </a:r>
        </a:p>
      </dgm:t>
    </dgm:pt>
    <dgm:pt modelId="{661DFB49-0A3C-4C24-8A66-C8E52922887F}" type="parTrans" cxnId="{6E61BF2D-E2BC-438E-B37A-ABF49DB56E90}">
      <dgm:prSet/>
      <dgm:spPr/>
      <dgm:t>
        <a:bodyPr/>
        <a:lstStyle/>
        <a:p>
          <a:endParaRPr lang="en-US"/>
        </a:p>
      </dgm:t>
    </dgm:pt>
    <dgm:pt modelId="{E46D2527-9C00-4D9B-A447-A8F4DDC70B3D}" type="sibTrans" cxnId="{6E61BF2D-E2BC-438E-B37A-ABF49DB56E90}">
      <dgm:prSet/>
      <dgm:spPr/>
      <dgm:t>
        <a:bodyPr/>
        <a:lstStyle/>
        <a:p>
          <a:endParaRPr lang="en-US"/>
        </a:p>
      </dgm:t>
    </dgm:pt>
    <dgm:pt modelId="{CBA02EB2-39F7-41CF-95D5-AFC8A353C6DD}">
      <dgm:prSet/>
      <dgm:spPr/>
      <dgm:t>
        <a:bodyPr/>
        <a:lstStyle/>
        <a:p>
          <a:r>
            <a:rPr lang="en-US" dirty="0"/>
            <a:t>Create Access reviews for global admins</a:t>
          </a:r>
        </a:p>
      </dgm:t>
    </dgm:pt>
    <dgm:pt modelId="{ADFDAA39-4A73-41D5-9AF5-F8897C55BF63}" type="parTrans" cxnId="{A5F54B05-CF7E-4470-B0B1-6CA235364549}">
      <dgm:prSet/>
      <dgm:spPr/>
      <dgm:t>
        <a:bodyPr/>
        <a:lstStyle/>
        <a:p>
          <a:endParaRPr lang="en-US"/>
        </a:p>
      </dgm:t>
    </dgm:pt>
    <dgm:pt modelId="{F2495D7E-4D99-4A35-8B12-93476E8C825B}" type="sibTrans" cxnId="{A5F54B05-CF7E-4470-B0B1-6CA235364549}">
      <dgm:prSet/>
      <dgm:spPr/>
      <dgm:t>
        <a:bodyPr/>
        <a:lstStyle/>
        <a:p>
          <a:endParaRPr lang="en-US"/>
        </a:p>
      </dgm:t>
    </dgm:pt>
    <dgm:pt modelId="{C9EF99E8-0950-4725-9429-22C6A9D068C5}" type="pres">
      <dgm:prSet presAssocID="{3622D147-EDCE-4DB5-B7DB-F4B539C7AEEC}" presName="linear" presStyleCnt="0">
        <dgm:presLayoutVars>
          <dgm:animLvl val="lvl"/>
          <dgm:resizeHandles val="exact"/>
        </dgm:presLayoutVars>
      </dgm:prSet>
      <dgm:spPr/>
    </dgm:pt>
    <dgm:pt modelId="{E1905B93-C780-4A89-BAB8-91A5FE65852F}" type="pres">
      <dgm:prSet presAssocID="{718FD691-D16D-491B-A6E2-22A8A3C78FA1}" presName="parentText" presStyleLbl="node1" presStyleIdx="0" presStyleCnt="4">
        <dgm:presLayoutVars>
          <dgm:chMax val="0"/>
          <dgm:bulletEnabled val="1"/>
        </dgm:presLayoutVars>
      </dgm:prSet>
      <dgm:spPr/>
    </dgm:pt>
    <dgm:pt modelId="{79DCE1F7-C9FF-4385-A48A-4AD926893075}" type="pres">
      <dgm:prSet presAssocID="{BDFC3E83-2275-4478-9EE2-6D03EF078AA0}" presName="spacer" presStyleCnt="0"/>
      <dgm:spPr/>
    </dgm:pt>
    <dgm:pt modelId="{C17B1382-73AC-4694-98A4-802DD94F521C}" type="pres">
      <dgm:prSet presAssocID="{25945E66-0442-408F-8EBB-7B4D1304FD27}" presName="parentText" presStyleLbl="node1" presStyleIdx="1" presStyleCnt="4">
        <dgm:presLayoutVars>
          <dgm:chMax val="0"/>
          <dgm:bulletEnabled val="1"/>
        </dgm:presLayoutVars>
      </dgm:prSet>
      <dgm:spPr/>
    </dgm:pt>
    <dgm:pt modelId="{6FADDFDA-F5C6-4D91-AFF2-6B430D128EC4}" type="pres">
      <dgm:prSet presAssocID="{B44FCE84-2281-40BC-8B1D-C68E87638D10}" presName="spacer" presStyleCnt="0"/>
      <dgm:spPr/>
    </dgm:pt>
    <dgm:pt modelId="{3B600B49-B716-40D3-8B2E-9AA44DCD6CDE}" type="pres">
      <dgm:prSet presAssocID="{A9EBC292-9AC6-4E8F-AEF0-29BB63C7C131}" presName="parentText" presStyleLbl="node1" presStyleIdx="2" presStyleCnt="4">
        <dgm:presLayoutVars>
          <dgm:chMax val="0"/>
          <dgm:bulletEnabled val="1"/>
        </dgm:presLayoutVars>
      </dgm:prSet>
      <dgm:spPr/>
    </dgm:pt>
    <dgm:pt modelId="{D204941B-947E-405E-A2DD-ECB4367D0B1D}" type="pres">
      <dgm:prSet presAssocID="{E46D2527-9C00-4D9B-A447-A8F4DDC70B3D}" presName="spacer" presStyleCnt="0"/>
      <dgm:spPr/>
    </dgm:pt>
    <dgm:pt modelId="{880FE489-657A-4318-BA90-25472B737038}" type="pres">
      <dgm:prSet presAssocID="{CBA02EB2-39F7-41CF-95D5-AFC8A353C6DD}" presName="parentText" presStyleLbl="node1" presStyleIdx="3" presStyleCnt="4">
        <dgm:presLayoutVars>
          <dgm:chMax val="0"/>
          <dgm:bulletEnabled val="1"/>
        </dgm:presLayoutVars>
      </dgm:prSet>
      <dgm:spPr/>
    </dgm:pt>
  </dgm:ptLst>
  <dgm:cxnLst>
    <dgm:cxn modelId="{A5F54B05-CF7E-4470-B0B1-6CA235364549}" srcId="{3622D147-EDCE-4DB5-B7DB-F4B539C7AEEC}" destId="{CBA02EB2-39F7-41CF-95D5-AFC8A353C6DD}" srcOrd="3" destOrd="0" parTransId="{ADFDAA39-4A73-41D5-9AF5-F8897C55BF63}" sibTransId="{F2495D7E-4D99-4A35-8B12-93476E8C825B}"/>
    <dgm:cxn modelId="{45127C2B-31F1-491D-B03E-A7D20576815A}" type="presOf" srcId="{3622D147-EDCE-4DB5-B7DB-F4B539C7AEEC}" destId="{C9EF99E8-0950-4725-9429-22C6A9D068C5}" srcOrd="0" destOrd="0" presId="urn:microsoft.com/office/officeart/2005/8/layout/vList2"/>
    <dgm:cxn modelId="{6E61BF2D-E2BC-438E-B37A-ABF49DB56E90}" srcId="{3622D147-EDCE-4DB5-B7DB-F4B539C7AEEC}" destId="{A9EBC292-9AC6-4E8F-AEF0-29BB63C7C131}" srcOrd="2" destOrd="0" parTransId="{661DFB49-0A3C-4C24-8A66-C8E52922887F}" sibTransId="{E46D2527-9C00-4D9B-A447-A8F4DDC70B3D}"/>
    <dgm:cxn modelId="{E481EE64-3327-4792-AF3B-CECED3B99337}" type="presOf" srcId="{A9EBC292-9AC6-4E8F-AEF0-29BB63C7C131}" destId="{3B600B49-B716-40D3-8B2E-9AA44DCD6CDE}" srcOrd="0" destOrd="0" presId="urn:microsoft.com/office/officeart/2005/8/layout/vList2"/>
    <dgm:cxn modelId="{B4C8D76A-F7EA-418E-9D7D-3504D8762E80}" type="presOf" srcId="{25945E66-0442-408F-8EBB-7B4D1304FD27}" destId="{C17B1382-73AC-4694-98A4-802DD94F521C}" srcOrd="0" destOrd="0" presId="urn:microsoft.com/office/officeart/2005/8/layout/vList2"/>
    <dgm:cxn modelId="{3DA65B6F-0112-4F19-A0B7-46202B0704D8}" srcId="{3622D147-EDCE-4DB5-B7DB-F4B539C7AEEC}" destId="{25945E66-0442-408F-8EBB-7B4D1304FD27}" srcOrd="1" destOrd="0" parTransId="{49D012E7-4A9F-4C0C-A0B0-3FCB64C7C737}" sibTransId="{B44FCE84-2281-40BC-8B1D-C68E87638D10}"/>
    <dgm:cxn modelId="{893F9450-8EC6-4259-8B46-1CC954994C09}" type="presOf" srcId="{718FD691-D16D-491B-A6E2-22A8A3C78FA1}" destId="{E1905B93-C780-4A89-BAB8-91A5FE65852F}" srcOrd="0" destOrd="0" presId="urn:microsoft.com/office/officeart/2005/8/layout/vList2"/>
    <dgm:cxn modelId="{F4711A9D-B270-4E88-8F9A-549BB2C7C280}" srcId="{3622D147-EDCE-4DB5-B7DB-F4B539C7AEEC}" destId="{718FD691-D16D-491B-A6E2-22A8A3C78FA1}" srcOrd="0" destOrd="0" parTransId="{7E07C1D6-BAE5-4A11-A0C5-585A199BEC13}" sibTransId="{BDFC3E83-2275-4478-9EE2-6D03EF078AA0}"/>
    <dgm:cxn modelId="{F2FAC3DC-C12F-460C-B151-6052B07BD288}" type="presOf" srcId="{CBA02EB2-39F7-41CF-95D5-AFC8A353C6DD}" destId="{880FE489-657A-4318-BA90-25472B737038}" srcOrd="0" destOrd="0" presId="urn:microsoft.com/office/officeart/2005/8/layout/vList2"/>
    <dgm:cxn modelId="{AD04B89D-A997-4C3C-BC2D-9336473FD3FD}" type="presParOf" srcId="{C9EF99E8-0950-4725-9429-22C6A9D068C5}" destId="{E1905B93-C780-4A89-BAB8-91A5FE65852F}" srcOrd="0" destOrd="0" presId="urn:microsoft.com/office/officeart/2005/8/layout/vList2"/>
    <dgm:cxn modelId="{1A5C1E67-5A22-44B4-9FE6-E2B0D7A13ECE}" type="presParOf" srcId="{C9EF99E8-0950-4725-9429-22C6A9D068C5}" destId="{79DCE1F7-C9FF-4385-A48A-4AD926893075}" srcOrd="1" destOrd="0" presId="urn:microsoft.com/office/officeart/2005/8/layout/vList2"/>
    <dgm:cxn modelId="{3482F17C-7832-4F21-80E4-DDA79D234B80}" type="presParOf" srcId="{C9EF99E8-0950-4725-9429-22C6A9D068C5}" destId="{C17B1382-73AC-4694-98A4-802DD94F521C}" srcOrd="2" destOrd="0" presId="urn:microsoft.com/office/officeart/2005/8/layout/vList2"/>
    <dgm:cxn modelId="{35C3CDC1-D817-4F6E-B461-06802AE055E7}" type="presParOf" srcId="{C9EF99E8-0950-4725-9429-22C6A9D068C5}" destId="{6FADDFDA-F5C6-4D91-AFF2-6B430D128EC4}" srcOrd="3" destOrd="0" presId="urn:microsoft.com/office/officeart/2005/8/layout/vList2"/>
    <dgm:cxn modelId="{714A6D27-A56F-47B5-9FB1-C2D6CC4664DE}" type="presParOf" srcId="{C9EF99E8-0950-4725-9429-22C6A9D068C5}" destId="{3B600B49-B716-40D3-8B2E-9AA44DCD6CDE}" srcOrd="4" destOrd="0" presId="urn:microsoft.com/office/officeart/2005/8/layout/vList2"/>
    <dgm:cxn modelId="{565CD15B-5FBE-4CB6-B4D4-16585A34EAE6}" type="presParOf" srcId="{C9EF99E8-0950-4725-9429-22C6A9D068C5}" destId="{D204941B-947E-405E-A2DD-ECB4367D0B1D}" srcOrd="5" destOrd="0" presId="urn:microsoft.com/office/officeart/2005/8/layout/vList2"/>
    <dgm:cxn modelId="{EACF2CF0-755E-4D32-B3F0-64730F3E490C}" type="presParOf" srcId="{C9EF99E8-0950-4725-9429-22C6A9D068C5}" destId="{880FE489-657A-4318-BA90-25472B73703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0383B6-A687-4C70-A156-2A223A583E2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02664CC-FD1B-4E65-85D9-486DFDF1A14F}">
      <dgm:prSet phldrT="[Text]"/>
      <dgm:spPr/>
      <dgm:t>
        <a:bodyPr/>
        <a:lstStyle/>
        <a:p>
          <a:r>
            <a:rPr lang="en-US" dirty="0"/>
            <a:t>Configure Microsoft Entra ID roles</a:t>
          </a:r>
        </a:p>
      </dgm:t>
    </dgm:pt>
    <dgm:pt modelId="{9F8AB065-50A2-4309-99F4-B8EC73AED62C}" type="parTrans" cxnId="{5F8A8B42-59E4-4029-990B-FA418140DB1A}">
      <dgm:prSet/>
      <dgm:spPr/>
      <dgm:t>
        <a:bodyPr/>
        <a:lstStyle/>
        <a:p>
          <a:endParaRPr lang="en-US"/>
        </a:p>
      </dgm:t>
    </dgm:pt>
    <dgm:pt modelId="{E92865D3-807A-4524-BA7A-A5297FAED711}" type="sibTrans" cxnId="{5F8A8B42-59E4-4029-990B-FA418140DB1A}">
      <dgm:prSet/>
      <dgm:spPr/>
      <dgm:t>
        <a:bodyPr/>
        <a:lstStyle/>
        <a:p>
          <a:endParaRPr lang="en-US"/>
        </a:p>
      </dgm:t>
    </dgm:pt>
    <dgm:pt modelId="{B8382F22-E261-4A85-8CF8-20BAB49DEBF9}">
      <dgm:prSet phldrT="[Text]"/>
      <dgm:spPr/>
      <dgm:t>
        <a:bodyPr/>
        <a:lstStyle/>
        <a:p>
          <a:r>
            <a:rPr lang="en-US" dirty="0"/>
            <a:t>Give eligible assignments</a:t>
          </a:r>
        </a:p>
      </dgm:t>
    </dgm:pt>
    <dgm:pt modelId="{5F157035-A14C-48CD-92CE-5809F8C72006}" type="parTrans" cxnId="{A5163CDD-097B-4280-9A42-182B15419CE6}">
      <dgm:prSet/>
      <dgm:spPr/>
      <dgm:t>
        <a:bodyPr/>
        <a:lstStyle/>
        <a:p>
          <a:endParaRPr lang="en-US"/>
        </a:p>
      </dgm:t>
    </dgm:pt>
    <dgm:pt modelId="{47E7A7F4-BA57-48D7-8BBA-8F9618934FB1}" type="sibTrans" cxnId="{A5163CDD-097B-4280-9A42-182B15419CE6}">
      <dgm:prSet/>
      <dgm:spPr/>
      <dgm:t>
        <a:bodyPr/>
        <a:lstStyle/>
        <a:p>
          <a:endParaRPr lang="en-US"/>
        </a:p>
      </dgm:t>
    </dgm:pt>
    <dgm:pt modelId="{FD2E4316-4D6E-4EA3-A747-86624C232058}">
      <dgm:prSet/>
      <dgm:spPr/>
      <dgm:t>
        <a:bodyPr/>
        <a:lstStyle/>
        <a:p>
          <a:r>
            <a:rPr lang="en-US" baseline="0" dirty="0"/>
            <a:t>Allow eligible users to activate their Azure roles just-in-time</a:t>
          </a:r>
          <a:endParaRPr lang="en-US" dirty="0"/>
        </a:p>
      </dgm:t>
    </dgm:pt>
    <dgm:pt modelId="{95A76881-841D-404B-A0C9-3F5DD39AB2FF}" type="parTrans" cxnId="{3CE7F1CE-6A1F-4AD1-816B-E12F47FA170B}">
      <dgm:prSet/>
      <dgm:spPr/>
      <dgm:t>
        <a:bodyPr/>
        <a:lstStyle/>
        <a:p>
          <a:endParaRPr lang="en-US"/>
        </a:p>
      </dgm:t>
    </dgm:pt>
    <dgm:pt modelId="{97C95264-C057-484C-B197-CFF9882CFB51}" type="sibTrans" cxnId="{3CE7F1CE-6A1F-4AD1-816B-E12F47FA170B}">
      <dgm:prSet/>
      <dgm:spPr/>
      <dgm:t>
        <a:bodyPr/>
        <a:lstStyle/>
        <a:p>
          <a:endParaRPr lang="en-US"/>
        </a:p>
      </dgm:t>
    </dgm:pt>
    <dgm:pt modelId="{E5946AD1-8AC4-41CC-8156-7C1388F6756D}">
      <dgm:prSet/>
      <dgm:spPr/>
      <dgm:t>
        <a:bodyPr/>
        <a:lstStyle/>
        <a:p>
          <a:r>
            <a:rPr lang="en-US" baseline="0" dirty="0"/>
            <a:t>Select the resource you want to manage</a:t>
          </a:r>
          <a:endParaRPr lang="en-US" dirty="0"/>
        </a:p>
      </dgm:t>
    </dgm:pt>
    <dgm:pt modelId="{FAEFACAB-F7D9-485E-BE88-D380CFB5F158}" type="parTrans" cxnId="{C1DEAA78-D0D1-48C5-A519-1E87DFE753F1}">
      <dgm:prSet/>
      <dgm:spPr/>
      <dgm:t>
        <a:bodyPr/>
        <a:lstStyle/>
        <a:p>
          <a:endParaRPr lang="en-US"/>
        </a:p>
      </dgm:t>
    </dgm:pt>
    <dgm:pt modelId="{BB74E69D-600E-451F-B486-BA0057F992D5}" type="sibTrans" cxnId="{C1DEAA78-D0D1-48C5-A519-1E87DFE753F1}">
      <dgm:prSet/>
      <dgm:spPr/>
      <dgm:t>
        <a:bodyPr/>
        <a:lstStyle/>
        <a:p>
          <a:endParaRPr lang="en-US"/>
        </a:p>
      </dgm:t>
    </dgm:pt>
    <dgm:pt modelId="{4C5F7C70-3741-4FA9-A6B2-9C8717818AD8}">
      <dgm:prSet/>
      <dgm:spPr/>
      <dgm:t>
        <a:bodyPr/>
        <a:lstStyle/>
        <a:p>
          <a:r>
            <a:rPr lang="en-US" baseline="0" dirty="0"/>
            <a:t>Review settings and PIM policies</a:t>
          </a:r>
          <a:endParaRPr lang="en-US" dirty="0"/>
        </a:p>
      </dgm:t>
    </dgm:pt>
    <dgm:pt modelId="{9AC4C99E-1A4F-4C29-9799-C943C8C7AB2A}" type="parTrans" cxnId="{7F012AF7-A016-495B-BE53-A7F742E42B9A}">
      <dgm:prSet/>
      <dgm:spPr/>
      <dgm:t>
        <a:bodyPr/>
        <a:lstStyle/>
        <a:p>
          <a:endParaRPr lang="en-US"/>
        </a:p>
      </dgm:t>
    </dgm:pt>
    <dgm:pt modelId="{5D5EAE54-C6A1-4B2C-B5DB-D974E8D0C79B}" type="sibTrans" cxnId="{7F012AF7-A016-495B-BE53-A7F742E42B9A}">
      <dgm:prSet/>
      <dgm:spPr/>
      <dgm:t>
        <a:bodyPr/>
        <a:lstStyle/>
        <a:p>
          <a:endParaRPr lang="en-US"/>
        </a:p>
      </dgm:t>
    </dgm:pt>
    <dgm:pt modelId="{AB5BC57E-2E78-46BF-B0A8-C58B04747190}">
      <dgm:prSet/>
      <dgm:spPr/>
      <dgm:t>
        <a:bodyPr/>
        <a:lstStyle/>
        <a:p>
          <a:r>
            <a:rPr lang="en-US" baseline="0" dirty="0"/>
            <a:t>Configure settings like:  </a:t>
          </a:r>
          <a:endParaRPr lang="en-US" dirty="0"/>
        </a:p>
      </dgm:t>
    </dgm:pt>
    <dgm:pt modelId="{784DE0F8-8FC7-4956-8802-2BEE07D175DC}" type="parTrans" cxnId="{6CD790B5-2657-42FE-948A-39991C57810F}">
      <dgm:prSet/>
      <dgm:spPr/>
      <dgm:t>
        <a:bodyPr/>
        <a:lstStyle/>
        <a:p>
          <a:endParaRPr lang="en-US"/>
        </a:p>
      </dgm:t>
    </dgm:pt>
    <dgm:pt modelId="{D2524161-3D49-467F-BEA9-B8E481D1891D}" type="sibTrans" cxnId="{6CD790B5-2657-42FE-948A-39991C57810F}">
      <dgm:prSet/>
      <dgm:spPr/>
      <dgm:t>
        <a:bodyPr/>
        <a:lstStyle/>
        <a:p>
          <a:endParaRPr lang="en-US"/>
        </a:p>
      </dgm:t>
    </dgm:pt>
    <dgm:pt modelId="{4EA846B0-6A77-48C5-AB02-0712C9248D2F}">
      <dgm:prSet/>
      <dgm:spPr/>
      <dgm:t>
        <a:bodyPr/>
        <a:lstStyle/>
        <a:p>
          <a:pPr>
            <a:buFont typeface="Wingdings" panose="05000000000000000000" pitchFamily="2" charset="2"/>
            <a:buChar char="ü"/>
          </a:pPr>
          <a:r>
            <a:rPr lang="en-US" baseline="0" dirty="0"/>
            <a:t>Activation max duration </a:t>
          </a:r>
          <a:endParaRPr lang="en-US" dirty="0"/>
        </a:p>
      </dgm:t>
    </dgm:pt>
    <dgm:pt modelId="{D18620F3-EC15-4168-98AA-98A238E3EB90}" type="parTrans" cxnId="{FF75A20D-5FEF-41D6-B31E-C0D445480D2A}">
      <dgm:prSet/>
      <dgm:spPr/>
      <dgm:t>
        <a:bodyPr/>
        <a:lstStyle/>
        <a:p>
          <a:endParaRPr lang="en-US"/>
        </a:p>
      </dgm:t>
    </dgm:pt>
    <dgm:pt modelId="{747939AD-2928-4376-8B33-C9AE621B2412}" type="sibTrans" cxnId="{FF75A20D-5FEF-41D6-B31E-C0D445480D2A}">
      <dgm:prSet/>
      <dgm:spPr/>
      <dgm:t>
        <a:bodyPr/>
        <a:lstStyle/>
        <a:p>
          <a:endParaRPr lang="en-US"/>
        </a:p>
      </dgm:t>
    </dgm:pt>
    <dgm:pt modelId="{35BF13F5-AD04-47C4-91DE-6A0CE1982298}">
      <dgm:prSet/>
      <dgm:spPr/>
      <dgm:t>
        <a:bodyPr/>
        <a:lstStyle/>
        <a:p>
          <a:pPr>
            <a:buFont typeface="Wingdings" panose="05000000000000000000" pitchFamily="2" charset="2"/>
            <a:buChar char="ü"/>
          </a:pPr>
          <a:r>
            <a:rPr lang="en-US" baseline="0" dirty="0"/>
            <a:t>MFA on activation</a:t>
          </a:r>
          <a:endParaRPr lang="en-US" dirty="0"/>
        </a:p>
      </dgm:t>
    </dgm:pt>
    <dgm:pt modelId="{376B5469-338E-4148-B2D1-4E37F5E76D60}" type="parTrans" cxnId="{FAB0A3D8-B64F-47C7-9A02-E8D1F261413F}">
      <dgm:prSet/>
      <dgm:spPr/>
      <dgm:t>
        <a:bodyPr/>
        <a:lstStyle/>
        <a:p>
          <a:endParaRPr lang="en-US"/>
        </a:p>
      </dgm:t>
    </dgm:pt>
    <dgm:pt modelId="{72F3B92E-3C27-4BED-AC06-056A2A159250}" type="sibTrans" cxnId="{FAB0A3D8-B64F-47C7-9A02-E8D1F261413F}">
      <dgm:prSet/>
      <dgm:spPr/>
      <dgm:t>
        <a:bodyPr/>
        <a:lstStyle/>
        <a:p>
          <a:endParaRPr lang="en-US"/>
        </a:p>
      </dgm:t>
    </dgm:pt>
    <dgm:pt modelId="{8A37618B-14A5-4BFA-B2A4-8557CA48BF39}">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D71BD8D3-E825-4765-947E-AAD94B9F67D3}" type="parTrans" cxnId="{66EDF02C-EC1C-4FEB-902B-5C082EEBD016}">
      <dgm:prSet/>
      <dgm:spPr/>
      <dgm:t>
        <a:bodyPr/>
        <a:lstStyle/>
        <a:p>
          <a:endParaRPr lang="en-US"/>
        </a:p>
      </dgm:t>
    </dgm:pt>
    <dgm:pt modelId="{FEA7DBE9-DCA3-401F-B600-C3231020FD5B}" type="sibTrans" cxnId="{66EDF02C-EC1C-4FEB-902B-5C082EEBD016}">
      <dgm:prSet/>
      <dgm:spPr/>
      <dgm:t>
        <a:bodyPr/>
        <a:lstStyle/>
        <a:p>
          <a:endParaRPr lang="en-US"/>
        </a:p>
      </dgm:t>
    </dgm:pt>
    <dgm:pt modelId="{73B6DE88-9844-4A3E-BBC2-62B78372A96A}">
      <dgm:prSet/>
      <dgm:spPr/>
      <dgm:t>
        <a:bodyPr/>
        <a:lstStyle/>
        <a:p>
          <a:pPr>
            <a:buFont typeface="Wingdings" panose="05000000000000000000" pitchFamily="2" charset="2"/>
            <a:buChar char="ü"/>
          </a:pPr>
          <a:r>
            <a:rPr lang="en-US" baseline="0" dirty="0"/>
            <a:t>Require justification</a:t>
          </a:r>
          <a:endParaRPr lang="en-US" dirty="0"/>
        </a:p>
      </dgm:t>
    </dgm:pt>
    <dgm:pt modelId="{8843B820-C538-4750-9A40-4EA70F3D9509}" type="parTrans" cxnId="{9D02B38B-A5D3-40EA-AF01-01B0D71F92DB}">
      <dgm:prSet/>
      <dgm:spPr/>
      <dgm:t>
        <a:bodyPr/>
        <a:lstStyle/>
        <a:p>
          <a:endParaRPr lang="en-US"/>
        </a:p>
      </dgm:t>
    </dgm:pt>
    <dgm:pt modelId="{31CCE014-2318-4201-AD30-C9C6F99728A9}" type="sibTrans" cxnId="{9D02B38B-A5D3-40EA-AF01-01B0D71F92DB}">
      <dgm:prSet/>
      <dgm:spPr/>
      <dgm:t>
        <a:bodyPr/>
        <a:lstStyle/>
        <a:p>
          <a:endParaRPr lang="en-US"/>
        </a:p>
      </dgm:t>
    </dgm:pt>
    <dgm:pt modelId="{3135579D-D6CE-472D-AD8F-BD40047C9FB7}">
      <dgm:prSet/>
      <dgm:spPr/>
      <dgm:t>
        <a:bodyPr/>
        <a:lstStyle/>
        <a:p>
          <a:pPr>
            <a:buFont typeface="Wingdings" panose="05000000000000000000" pitchFamily="2" charset="2"/>
            <a:buChar char="ü"/>
          </a:pPr>
          <a:r>
            <a:rPr lang="en-US" baseline="0" dirty="0"/>
            <a:t>Require ticket information </a:t>
          </a:r>
          <a:endParaRPr lang="en-US" dirty="0"/>
        </a:p>
      </dgm:t>
    </dgm:pt>
    <dgm:pt modelId="{E60D8D1E-DDE0-4A1F-8F3C-C21D2C844226}" type="parTrans" cxnId="{018EB061-E22F-4795-B0C8-95BBF4262853}">
      <dgm:prSet/>
      <dgm:spPr/>
      <dgm:t>
        <a:bodyPr/>
        <a:lstStyle/>
        <a:p>
          <a:endParaRPr lang="en-US"/>
        </a:p>
      </dgm:t>
    </dgm:pt>
    <dgm:pt modelId="{367197AF-E569-46D1-864B-33559D8CB317}" type="sibTrans" cxnId="{018EB061-E22F-4795-B0C8-95BBF4262853}">
      <dgm:prSet/>
      <dgm:spPr/>
      <dgm:t>
        <a:bodyPr/>
        <a:lstStyle/>
        <a:p>
          <a:endParaRPr lang="en-US"/>
        </a:p>
      </dgm:t>
    </dgm:pt>
    <dgm:pt modelId="{15AF1A95-2060-4ED3-BF01-BA04478E94EC}">
      <dgm:prSet/>
      <dgm:spPr/>
      <dgm:t>
        <a:bodyPr/>
        <a:lstStyle/>
        <a:p>
          <a:pPr>
            <a:buFont typeface="Wingdings" panose="05000000000000000000" pitchFamily="2" charset="2"/>
            <a:buChar char="ü"/>
          </a:pPr>
          <a:r>
            <a:rPr lang="en-US" baseline="0" dirty="0"/>
            <a:t>Require approval </a:t>
          </a:r>
          <a:endParaRPr lang="en-US" dirty="0"/>
        </a:p>
      </dgm:t>
    </dgm:pt>
    <dgm:pt modelId="{87F98C36-92DF-4212-B7CD-4F7DC282D0F4}" type="parTrans" cxnId="{3DE39ED0-D33F-4FB7-B381-5B8C42CD6E78}">
      <dgm:prSet/>
      <dgm:spPr/>
      <dgm:t>
        <a:bodyPr/>
        <a:lstStyle/>
        <a:p>
          <a:endParaRPr lang="en-US"/>
        </a:p>
      </dgm:t>
    </dgm:pt>
    <dgm:pt modelId="{DCE1E59D-2981-4F02-B8E4-2DF457DFB0B2}" type="sibTrans" cxnId="{3DE39ED0-D33F-4FB7-B381-5B8C42CD6E78}">
      <dgm:prSet/>
      <dgm:spPr/>
      <dgm:t>
        <a:bodyPr/>
        <a:lstStyle/>
        <a:p>
          <a:endParaRPr lang="en-US"/>
        </a:p>
      </dgm:t>
    </dgm:pt>
    <dgm:pt modelId="{68D4AF04-9C08-4987-968D-E7BF8506EB4C}">
      <dgm:prSet/>
      <dgm:spPr/>
      <dgm:t>
        <a:bodyPr/>
        <a:lstStyle/>
        <a:p>
          <a:pPr>
            <a:buFont typeface="Wingdings" panose="05000000000000000000" pitchFamily="2" charset="2"/>
            <a:buChar char="ü"/>
          </a:pPr>
          <a:r>
            <a:rPr lang="en-US" baseline="0" dirty="0"/>
            <a:t>Assignment duration</a:t>
          </a:r>
          <a:endParaRPr lang="en-US" dirty="0"/>
        </a:p>
      </dgm:t>
    </dgm:pt>
    <dgm:pt modelId="{2C2FF755-6D90-461C-AAC2-14C54E9EFC88}" type="parTrans" cxnId="{AD732ABE-4EFD-4228-B39A-C696617FA38F}">
      <dgm:prSet/>
      <dgm:spPr/>
      <dgm:t>
        <a:bodyPr/>
        <a:lstStyle/>
        <a:p>
          <a:endParaRPr lang="en-US"/>
        </a:p>
      </dgm:t>
    </dgm:pt>
    <dgm:pt modelId="{A1CC8378-52CD-43FF-8E48-90AB4A789F9C}" type="sibTrans" cxnId="{AD732ABE-4EFD-4228-B39A-C696617FA38F}">
      <dgm:prSet/>
      <dgm:spPr/>
      <dgm:t>
        <a:bodyPr/>
        <a:lstStyle/>
        <a:p>
          <a:endParaRPr lang="en-US"/>
        </a:p>
      </dgm:t>
    </dgm:pt>
    <dgm:pt modelId="{7B0D6FEF-2DA5-4604-9FDF-2F9FD49A04E5}">
      <dgm:prSet phldrT="[Text]"/>
      <dgm:spPr/>
      <dgm:t>
        <a:bodyPr/>
        <a:lstStyle/>
        <a:p>
          <a:r>
            <a:rPr lang="en-US" baseline="0" dirty="0"/>
            <a:t>For those who may require to elevate to a privileged Microsoft Entra ID role</a:t>
          </a:r>
          <a:endParaRPr lang="en-US" dirty="0"/>
        </a:p>
      </dgm:t>
    </dgm:pt>
    <dgm:pt modelId="{B1AB9C2D-2F17-4EDD-BEEC-E434BFA63223}" type="parTrans" cxnId="{19E058ED-3022-4572-9801-341EA6ADB9D7}">
      <dgm:prSet/>
      <dgm:spPr/>
      <dgm:t>
        <a:bodyPr/>
        <a:lstStyle/>
        <a:p>
          <a:endParaRPr lang="en-US"/>
        </a:p>
      </dgm:t>
    </dgm:pt>
    <dgm:pt modelId="{6C699545-2B2B-41AA-9BC7-B07681B44045}" type="sibTrans" cxnId="{19E058ED-3022-4572-9801-341EA6ADB9D7}">
      <dgm:prSet/>
      <dgm:spPr/>
      <dgm:t>
        <a:bodyPr/>
        <a:lstStyle/>
        <a:p>
          <a:endParaRPr lang="en-US"/>
        </a:p>
      </dgm:t>
    </dgm:pt>
    <dgm:pt modelId="{5C3E3BF8-D642-4639-A515-5B212F22F8BA}">
      <dgm:prSet/>
      <dgm:spPr/>
      <dgm:t>
        <a:bodyPr/>
        <a:lstStyle/>
        <a:p>
          <a:r>
            <a:rPr lang="en-US" baseline="0" dirty="0"/>
            <a:t>Users can activate their eligible roles through Microsoft Entra portal -&gt; My roles</a:t>
          </a:r>
          <a:endParaRPr lang="en-US" dirty="0"/>
        </a:p>
      </dgm:t>
    </dgm:pt>
    <dgm:pt modelId="{6E5C3E6C-5A79-456C-B4A0-40FACF81EDAC}" type="parTrans" cxnId="{C1735189-4D69-4461-AF2F-471642DF0713}">
      <dgm:prSet/>
      <dgm:spPr/>
      <dgm:t>
        <a:bodyPr/>
        <a:lstStyle/>
        <a:p>
          <a:endParaRPr lang="en-US"/>
        </a:p>
      </dgm:t>
    </dgm:pt>
    <dgm:pt modelId="{5D75FD80-CB97-4D76-9B52-D45C39053D46}" type="sibTrans" cxnId="{C1735189-4D69-4461-AF2F-471642DF0713}">
      <dgm:prSet/>
      <dgm:spPr/>
      <dgm:t>
        <a:bodyPr/>
        <a:lstStyle/>
        <a:p>
          <a:endParaRPr lang="en-US"/>
        </a:p>
      </dgm:t>
    </dgm:pt>
    <dgm:pt modelId="{E32CA1D3-A553-4B3D-8E30-8A389ECE432F}" type="pres">
      <dgm:prSet presAssocID="{240383B6-A687-4C70-A156-2A223A583E25}" presName="linear" presStyleCnt="0">
        <dgm:presLayoutVars>
          <dgm:dir/>
          <dgm:animLvl val="lvl"/>
          <dgm:resizeHandles val="exact"/>
        </dgm:presLayoutVars>
      </dgm:prSet>
      <dgm:spPr/>
    </dgm:pt>
    <dgm:pt modelId="{CC41C96B-D671-4966-BDAD-E39ED4AF601D}" type="pres">
      <dgm:prSet presAssocID="{B02664CC-FD1B-4E65-85D9-486DFDF1A14F}" presName="parentLin" presStyleCnt="0"/>
      <dgm:spPr/>
    </dgm:pt>
    <dgm:pt modelId="{82C917DE-D046-4263-A21C-870E699C3C38}" type="pres">
      <dgm:prSet presAssocID="{B02664CC-FD1B-4E65-85D9-486DFDF1A14F}" presName="parentLeftMargin" presStyleLbl="node1" presStyleIdx="0" presStyleCnt="3"/>
      <dgm:spPr/>
    </dgm:pt>
    <dgm:pt modelId="{99EA7212-925A-49B6-9699-E3A8450F427C}" type="pres">
      <dgm:prSet presAssocID="{B02664CC-FD1B-4E65-85D9-486DFDF1A14F}" presName="parentText" presStyleLbl="node1" presStyleIdx="0" presStyleCnt="3">
        <dgm:presLayoutVars>
          <dgm:chMax val="0"/>
          <dgm:bulletEnabled val="1"/>
        </dgm:presLayoutVars>
      </dgm:prSet>
      <dgm:spPr/>
    </dgm:pt>
    <dgm:pt modelId="{2827EE41-280C-47AA-9D4E-B05E9F03F592}" type="pres">
      <dgm:prSet presAssocID="{B02664CC-FD1B-4E65-85D9-486DFDF1A14F}" presName="negativeSpace" presStyleCnt="0"/>
      <dgm:spPr/>
    </dgm:pt>
    <dgm:pt modelId="{E01D6301-6392-40BC-BB61-100F8570E337}" type="pres">
      <dgm:prSet presAssocID="{B02664CC-FD1B-4E65-85D9-486DFDF1A14F}" presName="childText" presStyleLbl="conFgAcc1" presStyleIdx="0" presStyleCnt="3">
        <dgm:presLayoutVars>
          <dgm:bulletEnabled val="1"/>
        </dgm:presLayoutVars>
      </dgm:prSet>
      <dgm:spPr/>
    </dgm:pt>
    <dgm:pt modelId="{39B75CCA-8E26-4B68-97BB-4A6E3993D38A}" type="pres">
      <dgm:prSet presAssocID="{E92865D3-807A-4524-BA7A-A5297FAED711}" presName="spaceBetweenRectangles" presStyleCnt="0"/>
      <dgm:spPr/>
    </dgm:pt>
    <dgm:pt modelId="{155A1E54-8FF8-4738-99BC-59415E0E5829}" type="pres">
      <dgm:prSet presAssocID="{B8382F22-E261-4A85-8CF8-20BAB49DEBF9}" presName="parentLin" presStyleCnt="0"/>
      <dgm:spPr/>
    </dgm:pt>
    <dgm:pt modelId="{96178684-DD68-4CE5-AE2B-7DE82C1C14E5}" type="pres">
      <dgm:prSet presAssocID="{B8382F22-E261-4A85-8CF8-20BAB49DEBF9}" presName="parentLeftMargin" presStyleLbl="node1" presStyleIdx="0" presStyleCnt="3"/>
      <dgm:spPr/>
    </dgm:pt>
    <dgm:pt modelId="{48353A8F-2010-4A8C-8589-8E1646C5B52B}" type="pres">
      <dgm:prSet presAssocID="{B8382F22-E261-4A85-8CF8-20BAB49DEBF9}" presName="parentText" presStyleLbl="node1" presStyleIdx="1" presStyleCnt="3">
        <dgm:presLayoutVars>
          <dgm:chMax val="0"/>
          <dgm:bulletEnabled val="1"/>
        </dgm:presLayoutVars>
      </dgm:prSet>
      <dgm:spPr/>
    </dgm:pt>
    <dgm:pt modelId="{BDF2AA31-B17F-40CA-801E-EDC721862955}" type="pres">
      <dgm:prSet presAssocID="{B8382F22-E261-4A85-8CF8-20BAB49DEBF9}" presName="negativeSpace" presStyleCnt="0"/>
      <dgm:spPr/>
    </dgm:pt>
    <dgm:pt modelId="{9B654384-1D50-48B8-B233-5211E7B3D0D6}" type="pres">
      <dgm:prSet presAssocID="{B8382F22-E261-4A85-8CF8-20BAB49DEBF9}" presName="childText" presStyleLbl="conFgAcc1" presStyleIdx="1" presStyleCnt="3">
        <dgm:presLayoutVars>
          <dgm:bulletEnabled val="1"/>
        </dgm:presLayoutVars>
      </dgm:prSet>
      <dgm:spPr/>
    </dgm:pt>
    <dgm:pt modelId="{D276EE49-EAAD-40C5-8835-986542C426CF}" type="pres">
      <dgm:prSet presAssocID="{47E7A7F4-BA57-48D7-8BBA-8F9618934FB1}" presName="spaceBetweenRectangles" presStyleCnt="0"/>
      <dgm:spPr/>
    </dgm:pt>
    <dgm:pt modelId="{F7E9B0E6-E22D-45F4-A469-E4324AF4A99A}" type="pres">
      <dgm:prSet presAssocID="{FD2E4316-4D6E-4EA3-A747-86624C232058}" presName="parentLin" presStyleCnt="0"/>
      <dgm:spPr/>
    </dgm:pt>
    <dgm:pt modelId="{B442B860-30E5-431B-8A03-22D718FD5548}" type="pres">
      <dgm:prSet presAssocID="{FD2E4316-4D6E-4EA3-A747-86624C232058}" presName="parentLeftMargin" presStyleLbl="node1" presStyleIdx="1" presStyleCnt="3"/>
      <dgm:spPr/>
    </dgm:pt>
    <dgm:pt modelId="{7AECA705-3ACC-4D8A-8B1D-3736D585E3CC}" type="pres">
      <dgm:prSet presAssocID="{FD2E4316-4D6E-4EA3-A747-86624C232058}" presName="parentText" presStyleLbl="node1" presStyleIdx="2" presStyleCnt="3">
        <dgm:presLayoutVars>
          <dgm:chMax val="0"/>
          <dgm:bulletEnabled val="1"/>
        </dgm:presLayoutVars>
      </dgm:prSet>
      <dgm:spPr/>
    </dgm:pt>
    <dgm:pt modelId="{C6B389E6-FB3A-4FC5-BE40-D474691A3F35}" type="pres">
      <dgm:prSet presAssocID="{FD2E4316-4D6E-4EA3-A747-86624C232058}" presName="negativeSpace" presStyleCnt="0"/>
      <dgm:spPr/>
    </dgm:pt>
    <dgm:pt modelId="{AF80B6FE-9812-4061-B4A9-B4D6797A98A0}" type="pres">
      <dgm:prSet presAssocID="{FD2E4316-4D6E-4EA3-A747-86624C232058}" presName="childText" presStyleLbl="conFgAcc1" presStyleIdx="2" presStyleCnt="3">
        <dgm:presLayoutVars>
          <dgm:bulletEnabled val="1"/>
        </dgm:presLayoutVars>
      </dgm:prSet>
      <dgm:spPr/>
    </dgm:pt>
  </dgm:ptLst>
  <dgm:cxnLst>
    <dgm:cxn modelId="{7D53DE07-9405-4C14-AB4C-1EA36DBE7E74}" type="presOf" srcId="{240383B6-A687-4C70-A156-2A223A583E25}" destId="{E32CA1D3-A553-4B3D-8E30-8A389ECE432F}" srcOrd="0" destOrd="0" presId="urn:microsoft.com/office/officeart/2005/8/layout/list1"/>
    <dgm:cxn modelId="{8D130F08-EDEF-45F3-93DE-E95978B4DFCE}" type="presOf" srcId="{4C5F7C70-3741-4FA9-A6B2-9C8717818AD8}" destId="{E01D6301-6392-40BC-BB61-100F8570E337}" srcOrd="0" destOrd="1" presId="urn:microsoft.com/office/officeart/2005/8/layout/list1"/>
    <dgm:cxn modelId="{61971808-BC48-4BD1-8F57-E2E031B2372E}" type="presOf" srcId="{5C3E3BF8-D642-4639-A515-5B212F22F8BA}" destId="{AF80B6FE-9812-4061-B4A9-B4D6797A98A0}" srcOrd="0" destOrd="0" presId="urn:microsoft.com/office/officeart/2005/8/layout/list1"/>
    <dgm:cxn modelId="{3DF8B409-492F-41FC-A427-976B4DEFAEEC}" type="presOf" srcId="{3135579D-D6CE-472D-AD8F-BD40047C9FB7}" destId="{E01D6301-6392-40BC-BB61-100F8570E337}" srcOrd="0" destOrd="7" presId="urn:microsoft.com/office/officeart/2005/8/layout/list1"/>
    <dgm:cxn modelId="{FF75A20D-5FEF-41D6-B31E-C0D445480D2A}" srcId="{AB5BC57E-2E78-46BF-B0A8-C58B04747190}" destId="{4EA846B0-6A77-48C5-AB02-0712C9248D2F}" srcOrd="0" destOrd="0" parTransId="{D18620F3-EC15-4168-98AA-98A238E3EB90}" sibTransId="{747939AD-2928-4376-8B33-C9AE621B2412}"/>
    <dgm:cxn modelId="{EFD34614-CB62-48EE-BF8B-F209551BC552}" type="presOf" srcId="{E5946AD1-8AC4-41CC-8156-7C1388F6756D}" destId="{E01D6301-6392-40BC-BB61-100F8570E337}" srcOrd="0" destOrd="0" presId="urn:microsoft.com/office/officeart/2005/8/layout/list1"/>
    <dgm:cxn modelId="{2BEE2325-432D-4EA6-BAEA-A964FD89B778}" type="presOf" srcId="{B8382F22-E261-4A85-8CF8-20BAB49DEBF9}" destId="{96178684-DD68-4CE5-AE2B-7DE82C1C14E5}" srcOrd="0" destOrd="0" presId="urn:microsoft.com/office/officeart/2005/8/layout/list1"/>
    <dgm:cxn modelId="{08489C29-504F-4802-B762-77E1B6942B8B}" type="presOf" srcId="{B02664CC-FD1B-4E65-85D9-486DFDF1A14F}" destId="{82C917DE-D046-4263-A21C-870E699C3C38}" srcOrd="0" destOrd="0" presId="urn:microsoft.com/office/officeart/2005/8/layout/list1"/>
    <dgm:cxn modelId="{5462012A-05C2-46EC-93F0-E64B656C66AA}" type="presOf" srcId="{15AF1A95-2060-4ED3-BF01-BA04478E94EC}" destId="{E01D6301-6392-40BC-BB61-100F8570E337}" srcOrd="0" destOrd="8" presId="urn:microsoft.com/office/officeart/2005/8/layout/list1"/>
    <dgm:cxn modelId="{66EDF02C-EC1C-4FEB-902B-5C082EEBD016}" srcId="{AB5BC57E-2E78-46BF-B0A8-C58B04747190}" destId="{8A37618B-14A5-4BFA-B2A4-8557CA48BF39}" srcOrd="2" destOrd="0" parTransId="{D71BD8D3-E825-4765-947E-AAD94B9F67D3}" sibTransId="{FEA7DBE9-DCA3-401F-B600-C3231020FD5B}"/>
    <dgm:cxn modelId="{018EB061-E22F-4795-B0C8-95BBF4262853}" srcId="{AB5BC57E-2E78-46BF-B0A8-C58B04747190}" destId="{3135579D-D6CE-472D-AD8F-BD40047C9FB7}" srcOrd="4" destOrd="0" parTransId="{E60D8D1E-DDE0-4A1F-8F3C-C21D2C844226}" sibTransId="{367197AF-E569-46D1-864B-33559D8CB317}"/>
    <dgm:cxn modelId="{5F8A8B42-59E4-4029-990B-FA418140DB1A}" srcId="{240383B6-A687-4C70-A156-2A223A583E25}" destId="{B02664CC-FD1B-4E65-85D9-486DFDF1A14F}" srcOrd="0" destOrd="0" parTransId="{9F8AB065-50A2-4309-99F4-B8EC73AED62C}" sibTransId="{E92865D3-807A-4524-BA7A-A5297FAED711}"/>
    <dgm:cxn modelId="{C0BC8148-587B-4729-B972-676EC37F73D7}" type="presOf" srcId="{AB5BC57E-2E78-46BF-B0A8-C58B04747190}" destId="{E01D6301-6392-40BC-BB61-100F8570E337}" srcOrd="0" destOrd="2" presId="urn:microsoft.com/office/officeart/2005/8/layout/list1"/>
    <dgm:cxn modelId="{6872A14A-3BC1-4AB5-B15F-B171FF777BD2}" type="presOf" srcId="{FD2E4316-4D6E-4EA3-A747-86624C232058}" destId="{B442B860-30E5-431B-8A03-22D718FD5548}" srcOrd="0" destOrd="0" presId="urn:microsoft.com/office/officeart/2005/8/layout/list1"/>
    <dgm:cxn modelId="{F101A04D-FFFF-4CA2-B5A7-00B811E6300B}" type="presOf" srcId="{68D4AF04-9C08-4987-968D-E7BF8506EB4C}" destId="{E01D6301-6392-40BC-BB61-100F8570E337}" srcOrd="0" destOrd="9" presId="urn:microsoft.com/office/officeart/2005/8/layout/list1"/>
    <dgm:cxn modelId="{F3BFAC55-01B3-4419-A622-BAE8FC9DD403}" type="presOf" srcId="{8A37618B-14A5-4BFA-B2A4-8557CA48BF39}" destId="{E01D6301-6392-40BC-BB61-100F8570E337}" srcOrd="0" destOrd="5" presId="urn:microsoft.com/office/officeart/2005/8/layout/list1"/>
    <dgm:cxn modelId="{C1DEAA78-D0D1-48C5-A519-1E87DFE753F1}" srcId="{B02664CC-FD1B-4E65-85D9-486DFDF1A14F}" destId="{E5946AD1-8AC4-41CC-8156-7C1388F6756D}" srcOrd="0" destOrd="0" parTransId="{FAEFACAB-F7D9-485E-BE88-D380CFB5F158}" sibTransId="{BB74E69D-600E-451F-B486-BA0057F992D5}"/>
    <dgm:cxn modelId="{E6C2BA5A-8292-4818-8AA2-7C7227FCF134}" type="presOf" srcId="{FD2E4316-4D6E-4EA3-A747-86624C232058}" destId="{7AECA705-3ACC-4D8A-8B1D-3736D585E3CC}" srcOrd="1" destOrd="0" presId="urn:microsoft.com/office/officeart/2005/8/layout/list1"/>
    <dgm:cxn modelId="{C1735189-4D69-4461-AF2F-471642DF0713}" srcId="{FD2E4316-4D6E-4EA3-A747-86624C232058}" destId="{5C3E3BF8-D642-4639-A515-5B212F22F8BA}" srcOrd="0" destOrd="0" parTransId="{6E5C3E6C-5A79-456C-B4A0-40FACF81EDAC}" sibTransId="{5D75FD80-CB97-4D76-9B52-D45C39053D46}"/>
    <dgm:cxn modelId="{9D02B38B-A5D3-40EA-AF01-01B0D71F92DB}" srcId="{AB5BC57E-2E78-46BF-B0A8-C58B04747190}" destId="{73B6DE88-9844-4A3E-BBC2-62B78372A96A}" srcOrd="3" destOrd="0" parTransId="{8843B820-C538-4750-9A40-4EA70F3D9509}" sibTransId="{31CCE014-2318-4201-AD30-C9C6F99728A9}"/>
    <dgm:cxn modelId="{E270A796-71B7-49CB-A10F-6D4F7CC47F1F}" type="presOf" srcId="{B8382F22-E261-4A85-8CF8-20BAB49DEBF9}" destId="{48353A8F-2010-4A8C-8589-8E1646C5B52B}" srcOrd="1" destOrd="0" presId="urn:microsoft.com/office/officeart/2005/8/layout/list1"/>
    <dgm:cxn modelId="{4AB3A7A2-248D-45B1-9227-7A5963B6F4A0}" type="presOf" srcId="{35BF13F5-AD04-47C4-91DE-6A0CE1982298}" destId="{E01D6301-6392-40BC-BB61-100F8570E337}" srcOrd="0" destOrd="4" presId="urn:microsoft.com/office/officeart/2005/8/layout/list1"/>
    <dgm:cxn modelId="{6CD790B5-2657-42FE-948A-39991C57810F}" srcId="{B02664CC-FD1B-4E65-85D9-486DFDF1A14F}" destId="{AB5BC57E-2E78-46BF-B0A8-C58B04747190}" srcOrd="2" destOrd="0" parTransId="{784DE0F8-8FC7-4956-8802-2BEE07D175DC}" sibTransId="{D2524161-3D49-467F-BEA9-B8E481D1891D}"/>
    <dgm:cxn modelId="{AD732ABE-4EFD-4228-B39A-C696617FA38F}" srcId="{AB5BC57E-2E78-46BF-B0A8-C58B04747190}" destId="{68D4AF04-9C08-4987-968D-E7BF8506EB4C}" srcOrd="6" destOrd="0" parTransId="{2C2FF755-6D90-461C-AAC2-14C54E9EFC88}" sibTransId="{A1CC8378-52CD-43FF-8E48-90AB4A789F9C}"/>
    <dgm:cxn modelId="{3CE7F1CE-6A1F-4AD1-816B-E12F47FA170B}" srcId="{240383B6-A687-4C70-A156-2A223A583E25}" destId="{FD2E4316-4D6E-4EA3-A747-86624C232058}" srcOrd="2" destOrd="0" parTransId="{95A76881-841D-404B-A0C9-3F5DD39AB2FF}" sibTransId="{97C95264-C057-484C-B197-CFF9882CFB51}"/>
    <dgm:cxn modelId="{3DE39ED0-D33F-4FB7-B381-5B8C42CD6E78}" srcId="{AB5BC57E-2E78-46BF-B0A8-C58B04747190}" destId="{15AF1A95-2060-4ED3-BF01-BA04478E94EC}" srcOrd="5" destOrd="0" parTransId="{87F98C36-92DF-4212-B7CD-4F7DC282D0F4}" sibTransId="{DCE1E59D-2981-4F02-B8E4-2DF457DFB0B2}"/>
    <dgm:cxn modelId="{FAB0A3D8-B64F-47C7-9A02-E8D1F261413F}" srcId="{AB5BC57E-2E78-46BF-B0A8-C58B04747190}" destId="{35BF13F5-AD04-47C4-91DE-6A0CE1982298}" srcOrd="1" destOrd="0" parTransId="{376B5469-338E-4148-B2D1-4E37F5E76D60}" sibTransId="{72F3B92E-3C27-4BED-AC06-056A2A159250}"/>
    <dgm:cxn modelId="{81843BDB-5124-4487-B374-39E0D353F456}" type="presOf" srcId="{B02664CC-FD1B-4E65-85D9-486DFDF1A14F}" destId="{99EA7212-925A-49B6-9699-E3A8450F427C}" srcOrd="1" destOrd="0" presId="urn:microsoft.com/office/officeart/2005/8/layout/list1"/>
    <dgm:cxn modelId="{A5163CDD-097B-4280-9A42-182B15419CE6}" srcId="{240383B6-A687-4C70-A156-2A223A583E25}" destId="{B8382F22-E261-4A85-8CF8-20BAB49DEBF9}" srcOrd="1" destOrd="0" parTransId="{5F157035-A14C-48CD-92CE-5809F8C72006}" sibTransId="{47E7A7F4-BA57-48D7-8BBA-8F9618934FB1}"/>
    <dgm:cxn modelId="{6D7E9CDF-CB19-4978-880A-F6D1E6FF457B}" type="presOf" srcId="{4EA846B0-6A77-48C5-AB02-0712C9248D2F}" destId="{E01D6301-6392-40BC-BB61-100F8570E337}" srcOrd="0" destOrd="3" presId="urn:microsoft.com/office/officeart/2005/8/layout/list1"/>
    <dgm:cxn modelId="{125D20E3-76D9-4655-9734-223DBE57DA20}" type="presOf" srcId="{7B0D6FEF-2DA5-4604-9FDF-2F9FD49A04E5}" destId="{9B654384-1D50-48B8-B233-5211E7B3D0D6}" srcOrd="0" destOrd="0" presId="urn:microsoft.com/office/officeart/2005/8/layout/list1"/>
    <dgm:cxn modelId="{19E058ED-3022-4572-9801-341EA6ADB9D7}" srcId="{B8382F22-E261-4A85-8CF8-20BAB49DEBF9}" destId="{7B0D6FEF-2DA5-4604-9FDF-2F9FD49A04E5}" srcOrd="0" destOrd="0" parTransId="{B1AB9C2D-2F17-4EDD-BEEC-E434BFA63223}" sibTransId="{6C699545-2B2B-41AA-9BC7-B07681B44045}"/>
    <dgm:cxn modelId="{BEAA59EE-91FB-4DE5-9B23-CAE32926EDEB}" type="presOf" srcId="{73B6DE88-9844-4A3E-BBC2-62B78372A96A}" destId="{E01D6301-6392-40BC-BB61-100F8570E337}" srcOrd="0" destOrd="6" presId="urn:microsoft.com/office/officeart/2005/8/layout/list1"/>
    <dgm:cxn modelId="{7F012AF7-A016-495B-BE53-A7F742E42B9A}" srcId="{B02664CC-FD1B-4E65-85D9-486DFDF1A14F}" destId="{4C5F7C70-3741-4FA9-A6B2-9C8717818AD8}" srcOrd="1" destOrd="0" parTransId="{9AC4C99E-1A4F-4C29-9799-C943C8C7AB2A}" sibTransId="{5D5EAE54-C6A1-4B2C-B5DB-D974E8D0C79B}"/>
    <dgm:cxn modelId="{161B2128-1061-4B90-8146-73B964276994}" type="presParOf" srcId="{E32CA1D3-A553-4B3D-8E30-8A389ECE432F}" destId="{CC41C96B-D671-4966-BDAD-E39ED4AF601D}" srcOrd="0" destOrd="0" presId="urn:microsoft.com/office/officeart/2005/8/layout/list1"/>
    <dgm:cxn modelId="{410A97CD-47B8-4772-B7AB-8DE3BB2F61E5}" type="presParOf" srcId="{CC41C96B-D671-4966-BDAD-E39ED4AF601D}" destId="{82C917DE-D046-4263-A21C-870E699C3C38}" srcOrd="0" destOrd="0" presId="urn:microsoft.com/office/officeart/2005/8/layout/list1"/>
    <dgm:cxn modelId="{9CD9C41E-A374-4ED1-B4E3-674559546075}" type="presParOf" srcId="{CC41C96B-D671-4966-BDAD-E39ED4AF601D}" destId="{99EA7212-925A-49B6-9699-E3A8450F427C}" srcOrd="1" destOrd="0" presId="urn:microsoft.com/office/officeart/2005/8/layout/list1"/>
    <dgm:cxn modelId="{D9FF12D3-64D3-416F-B7BC-2E456A5C3BA5}" type="presParOf" srcId="{E32CA1D3-A553-4B3D-8E30-8A389ECE432F}" destId="{2827EE41-280C-47AA-9D4E-B05E9F03F592}" srcOrd="1" destOrd="0" presId="urn:microsoft.com/office/officeart/2005/8/layout/list1"/>
    <dgm:cxn modelId="{FA0BF4C9-CFE7-4FDA-BE7E-21AC25DC1CF6}" type="presParOf" srcId="{E32CA1D3-A553-4B3D-8E30-8A389ECE432F}" destId="{E01D6301-6392-40BC-BB61-100F8570E337}" srcOrd="2" destOrd="0" presId="urn:microsoft.com/office/officeart/2005/8/layout/list1"/>
    <dgm:cxn modelId="{AC30E2CF-B1FA-44EC-97FC-FDC0C4882457}" type="presParOf" srcId="{E32CA1D3-A553-4B3D-8E30-8A389ECE432F}" destId="{39B75CCA-8E26-4B68-97BB-4A6E3993D38A}" srcOrd="3" destOrd="0" presId="urn:microsoft.com/office/officeart/2005/8/layout/list1"/>
    <dgm:cxn modelId="{D356C033-C034-48AB-9AD6-FACEAA7E345E}" type="presParOf" srcId="{E32CA1D3-A553-4B3D-8E30-8A389ECE432F}" destId="{155A1E54-8FF8-4738-99BC-59415E0E5829}" srcOrd="4" destOrd="0" presId="urn:microsoft.com/office/officeart/2005/8/layout/list1"/>
    <dgm:cxn modelId="{5A15F0CD-7523-4C44-9B01-CDE7D5A8CF20}" type="presParOf" srcId="{155A1E54-8FF8-4738-99BC-59415E0E5829}" destId="{96178684-DD68-4CE5-AE2B-7DE82C1C14E5}" srcOrd="0" destOrd="0" presId="urn:microsoft.com/office/officeart/2005/8/layout/list1"/>
    <dgm:cxn modelId="{53A9BA49-B8AA-45A5-A839-879E7D25C057}" type="presParOf" srcId="{155A1E54-8FF8-4738-99BC-59415E0E5829}" destId="{48353A8F-2010-4A8C-8589-8E1646C5B52B}" srcOrd="1" destOrd="0" presId="urn:microsoft.com/office/officeart/2005/8/layout/list1"/>
    <dgm:cxn modelId="{86E49E7C-F21A-48DB-9AD1-9955B79586F1}" type="presParOf" srcId="{E32CA1D3-A553-4B3D-8E30-8A389ECE432F}" destId="{BDF2AA31-B17F-40CA-801E-EDC721862955}" srcOrd="5" destOrd="0" presId="urn:microsoft.com/office/officeart/2005/8/layout/list1"/>
    <dgm:cxn modelId="{B7A4C9E5-392C-479F-8CC9-A0BC3407455C}" type="presParOf" srcId="{E32CA1D3-A553-4B3D-8E30-8A389ECE432F}" destId="{9B654384-1D50-48B8-B233-5211E7B3D0D6}" srcOrd="6" destOrd="0" presId="urn:microsoft.com/office/officeart/2005/8/layout/list1"/>
    <dgm:cxn modelId="{B2D2B7EC-8FA2-4570-A5B6-9487A019CA73}" type="presParOf" srcId="{E32CA1D3-A553-4B3D-8E30-8A389ECE432F}" destId="{D276EE49-EAAD-40C5-8835-986542C426CF}" srcOrd="7" destOrd="0" presId="urn:microsoft.com/office/officeart/2005/8/layout/list1"/>
    <dgm:cxn modelId="{3F64457C-B37B-4ED1-A363-B8D2FC123C10}" type="presParOf" srcId="{E32CA1D3-A553-4B3D-8E30-8A389ECE432F}" destId="{F7E9B0E6-E22D-45F4-A469-E4324AF4A99A}" srcOrd="8" destOrd="0" presId="urn:microsoft.com/office/officeart/2005/8/layout/list1"/>
    <dgm:cxn modelId="{F1244FA2-6B87-4A2D-963C-F9579410001F}" type="presParOf" srcId="{F7E9B0E6-E22D-45F4-A469-E4324AF4A99A}" destId="{B442B860-30E5-431B-8A03-22D718FD5548}" srcOrd="0" destOrd="0" presId="urn:microsoft.com/office/officeart/2005/8/layout/list1"/>
    <dgm:cxn modelId="{7633AFC8-F7C4-4594-B6E4-D29F845B286F}" type="presParOf" srcId="{F7E9B0E6-E22D-45F4-A469-E4324AF4A99A}" destId="{7AECA705-3ACC-4D8A-8B1D-3736D585E3CC}" srcOrd="1" destOrd="0" presId="urn:microsoft.com/office/officeart/2005/8/layout/list1"/>
    <dgm:cxn modelId="{6030F375-C6F9-476B-967F-05AF76F364AD}" type="presParOf" srcId="{E32CA1D3-A553-4B3D-8E30-8A389ECE432F}" destId="{C6B389E6-FB3A-4FC5-BE40-D474691A3F35}" srcOrd="9" destOrd="0" presId="urn:microsoft.com/office/officeart/2005/8/layout/list1"/>
    <dgm:cxn modelId="{648E40D0-B44C-4D84-A70A-0ABE95E02698}" type="presParOf" srcId="{E32CA1D3-A553-4B3D-8E30-8A389ECE432F}" destId="{AF80B6FE-9812-4061-B4A9-B4D6797A98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AA1D4B-611B-4990-B50D-BF0691F6CA84}"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DAA0F815-699C-49BB-B408-AA4E02D2AF4A}">
      <dgm:prSet/>
      <dgm:spPr/>
      <dgm:t>
        <a:bodyPr/>
        <a:lstStyle/>
        <a:p>
          <a:r>
            <a:rPr lang="en-US" baseline="0" dirty="0"/>
            <a:t>Discover Azure resources</a:t>
          </a:r>
          <a:endParaRPr lang="en-US" dirty="0"/>
        </a:p>
      </dgm:t>
    </dgm:pt>
    <dgm:pt modelId="{5BFE9A2A-47F9-4029-8139-7EEAA43482EB}" type="parTrans" cxnId="{0FD9D9C0-3D59-4396-9E2E-7566691420A7}">
      <dgm:prSet/>
      <dgm:spPr/>
      <dgm:t>
        <a:bodyPr/>
        <a:lstStyle/>
        <a:p>
          <a:endParaRPr lang="en-US"/>
        </a:p>
      </dgm:t>
    </dgm:pt>
    <dgm:pt modelId="{BAD8FFBB-F23D-453D-B708-1A17E76D8B53}" type="sibTrans" cxnId="{0FD9D9C0-3D59-4396-9E2E-7566691420A7}">
      <dgm:prSet/>
      <dgm:spPr/>
      <dgm:t>
        <a:bodyPr/>
        <a:lstStyle/>
        <a:p>
          <a:endParaRPr lang="en-US"/>
        </a:p>
      </dgm:t>
    </dgm:pt>
    <dgm:pt modelId="{B04A5FF7-7211-4E08-9C74-08DE7702BEDE}">
      <dgm:prSet/>
      <dgm:spPr/>
      <dgm:t>
        <a:bodyPr/>
        <a:lstStyle/>
        <a:p>
          <a:r>
            <a:rPr lang="en-US" baseline="0" dirty="0"/>
            <a:t>If this is the first time , go to </a:t>
          </a:r>
          <a:r>
            <a:rPr lang="en-US" b="1" baseline="0" dirty="0"/>
            <a:t>Entra portal -&gt; PIM -&gt; Azure resources -&gt; Discover resources</a:t>
          </a:r>
          <a:endParaRPr lang="en-US" b="1" dirty="0"/>
        </a:p>
      </dgm:t>
    </dgm:pt>
    <dgm:pt modelId="{08EC3694-07D8-44C0-BB0B-51141A255217}" type="parTrans" cxnId="{469EAC99-CB0D-47CA-B360-EFAE4FEEAD89}">
      <dgm:prSet/>
      <dgm:spPr/>
      <dgm:t>
        <a:bodyPr/>
        <a:lstStyle/>
        <a:p>
          <a:endParaRPr lang="en-US"/>
        </a:p>
      </dgm:t>
    </dgm:pt>
    <dgm:pt modelId="{8834AD77-17A0-42B3-BFAB-EE38B6760A3D}" type="sibTrans" cxnId="{469EAC99-CB0D-47CA-B360-EFAE4FEEAD89}">
      <dgm:prSet/>
      <dgm:spPr/>
      <dgm:t>
        <a:bodyPr/>
        <a:lstStyle/>
        <a:p>
          <a:endParaRPr lang="en-US"/>
        </a:p>
      </dgm:t>
    </dgm:pt>
    <dgm:pt modelId="{57F536F1-0458-442D-A6ED-40E546E085FB}">
      <dgm:prSet/>
      <dgm:spPr/>
      <dgm:t>
        <a:bodyPr/>
        <a:lstStyle/>
        <a:p>
          <a:r>
            <a:rPr lang="en-US" baseline="0" dirty="0"/>
            <a:t>After discovery is complete , select any unmanaged resource that you wish to manage under PIM</a:t>
          </a:r>
          <a:endParaRPr lang="en-US" dirty="0"/>
        </a:p>
      </dgm:t>
    </dgm:pt>
    <dgm:pt modelId="{7FBA2FC3-B1B8-426A-B92D-56E62E3DDC92}" type="parTrans" cxnId="{594A9C9A-A192-4F3C-8961-B6CEF6C3E5DC}">
      <dgm:prSet/>
      <dgm:spPr/>
      <dgm:t>
        <a:bodyPr/>
        <a:lstStyle/>
        <a:p>
          <a:endParaRPr lang="en-US"/>
        </a:p>
      </dgm:t>
    </dgm:pt>
    <dgm:pt modelId="{79637E1B-8805-499B-9D9D-E5E91D199F19}" type="sibTrans" cxnId="{594A9C9A-A192-4F3C-8961-B6CEF6C3E5DC}">
      <dgm:prSet/>
      <dgm:spPr/>
      <dgm:t>
        <a:bodyPr/>
        <a:lstStyle/>
        <a:p>
          <a:endParaRPr lang="en-US"/>
        </a:p>
      </dgm:t>
    </dgm:pt>
    <dgm:pt modelId="{12A64621-01D6-415B-9291-666A50D4E8E0}">
      <dgm:prSet/>
      <dgm:spPr/>
      <dgm:t>
        <a:bodyPr/>
        <a:lstStyle/>
        <a:p>
          <a:r>
            <a:rPr lang="en-US" baseline="0"/>
            <a:t>Configure Azure role settings</a:t>
          </a:r>
          <a:endParaRPr lang="en-US"/>
        </a:p>
      </dgm:t>
    </dgm:pt>
    <dgm:pt modelId="{A7DC33AA-29B5-4435-917C-5407EAE1326D}" type="parTrans" cxnId="{E878E00E-80A9-46DC-905B-9E0985324160}">
      <dgm:prSet/>
      <dgm:spPr/>
      <dgm:t>
        <a:bodyPr/>
        <a:lstStyle/>
        <a:p>
          <a:endParaRPr lang="en-US"/>
        </a:p>
      </dgm:t>
    </dgm:pt>
    <dgm:pt modelId="{9C014FD7-C727-4A34-91EE-A8A7BAD7EA04}" type="sibTrans" cxnId="{E878E00E-80A9-46DC-905B-9E0985324160}">
      <dgm:prSet/>
      <dgm:spPr/>
      <dgm:t>
        <a:bodyPr/>
        <a:lstStyle/>
        <a:p>
          <a:endParaRPr lang="en-US"/>
        </a:p>
      </dgm:t>
    </dgm:pt>
    <dgm:pt modelId="{20BF192F-5845-4485-87B8-A621F4F725E6}">
      <dgm:prSet/>
      <dgm:spPr/>
      <dgm:t>
        <a:bodyPr/>
        <a:lstStyle/>
        <a:p>
          <a:r>
            <a:rPr lang="en-US" baseline="0" dirty="0"/>
            <a:t>Select the resource you want to manage</a:t>
          </a:r>
          <a:endParaRPr lang="en-US" dirty="0"/>
        </a:p>
      </dgm:t>
    </dgm:pt>
    <dgm:pt modelId="{156F0CBE-968C-42FA-9F41-479584652C61}" type="parTrans" cxnId="{BCB83036-3CB8-49CD-918A-C888999CF338}">
      <dgm:prSet/>
      <dgm:spPr/>
      <dgm:t>
        <a:bodyPr/>
        <a:lstStyle/>
        <a:p>
          <a:endParaRPr lang="en-US"/>
        </a:p>
      </dgm:t>
    </dgm:pt>
    <dgm:pt modelId="{2EE25583-B3A0-4A31-A0D4-B19D8F371DDF}" type="sibTrans" cxnId="{BCB83036-3CB8-49CD-918A-C888999CF338}">
      <dgm:prSet/>
      <dgm:spPr/>
      <dgm:t>
        <a:bodyPr/>
        <a:lstStyle/>
        <a:p>
          <a:endParaRPr lang="en-US"/>
        </a:p>
      </dgm:t>
    </dgm:pt>
    <dgm:pt modelId="{E4369834-ABB4-44C8-8F9B-310BF8F255FD}">
      <dgm:prSet/>
      <dgm:spPr/>
      <dgm:t>
        <a:bodyPr/>
        <a:lstStyle/>
        <a:p>
          <a:r>
            <a:rPr lang="en-US" baseline="0" dirty="0"/>
            <a:t>Review settings and PIM policies</a:t>
          </a:r>
          <a:endParaRPr lang="en-US" dirty="0"/>
        </a:p>
      </dgm:t>
    </dgm:pt>
    <dgm:pt modelId="{AD4CC5FB-FA0E-4493-99DC-73667DAFCD8C}" type="parTrans" cxnId="{F591860F-A6E6-4F4B-A527-1618CF0AED1F}">
      <dgm:prSet/>
      <dgm:spPr/>
      <dgm:t>
        <a:bodyPr/>
        <a:lstStyle/>
        <a:p>
          <a:endParaRPr lang="en-US"/>
        </a:p>
      </dgm:t>
    </dgm:pt>
    <dgm:pt modelId="{D06E10D8-8398-4F0B-A977-CEAA68C23E3F}" type="sibTrans" cxnId="{F591860F-A6E6-4F4B-A527-1618CF0AED1F}">
      <dgm:prSet/>
      <dgm:spPr/>
      <dgm:t>
        <a:bodyPr/>
        <a:lstStyle/>
        <a:p>
          <a:endParaRPr lang="en-US"/>
        </a:p>
      </dgm:t>
    </dgm:pt>
    <dgm:pt modelId="{62B94E6D-C42C-4F60-BE77-729091C9F5F1}">
      <dgm:prSet/>
      <dgm:spPr/>
      <dgm:t>
        <a:bodyPr/>
        <a:lstStyle/>
        <a:p>
          <a:r>
            <a:rPr lang="en-US" baseline="0" dirty="0"/>
            <a:t>Configure settings like:  </a:t>
          </a:r>
          <a:endParaRPr lang="en-US" dirty="0"/>
        </a:p>
      </dgm:t>
    </dgm:pt>
    <dgm:pt modelId="{E243EE08-8223-4819-82BA-1F24EC686997}" type="parTrans" cxnId="{BBC698E2-298D-4F3A-BA11-3CC7B89D7C5D}">
      <dgm:prSet/>
      <dgm:spPr/>
      <dgm:t>
        <a:bodyPr/>
        <a:lstStyle/>
        <a:p>
          <a:endParaRPr lang="en-US"/>
        </a:p>
      </dgm:t>
    </dgm:pt>
    <dgm:pt modelId="{F58C89CC-CC17-48B8-8610-15B4EBDDB065}" type="sibTrans" cxnId="{BBC698E2-298D-4F3A-BA11-3CC7B89D7C5D}">
      <dgm:prSet/>
      <dgm:spPr/>
      <dgm:t>
        <a:bodyPr/>
        <a:lstStyle/>
        <a:p>
          <a:endParaRPr lang="en-US"/>
        </a:p>
      </dgm:t>
    </dgm:pt>
    <dgm:pt modelId="{09518DEA-4937-4FB1-894B-E5CB91D670AE}">
      <dgm:prSet/>
      <dgm:spPr/>
      <dgm:t>
        <a:bodyPr/>
        <a:lstStyle/>
        <a:p>
          <a:pPr>
            <a:buFont typeface="Wingdings" panose="05000000000000000000" pitchFamily="2" charset="2"/>
            <a:buChar char="ü"/>
          </a:pPr>
          <a:r>
            <a:rPr lang="en-US" baseline="0" dirty="0"/>
            <a:t>Activation max duration </a:t>
          </a:r>
          <a:endParaRPr lang="en-US" dirty="0"/>
        </a:p>
      </dgm:t>
    </dgm:pt>
    <dgm:pt modelId="{7B09E126-856E-4BAE-A4F6-0B7D6716D1C2}" type="parTrans" cxnId="{B0DDCE7D-F8A7-4F88-8C17-82F7D3514D5B}">
      <dgm:prSet/>
      <dgm:spPr/>
      <dgm:t>
        <a:bodyPr/>
        <a:lstStyle/>
        <a:p>
          <a:endParaRPr lang="en-US"/>
        </a:p>
      </dgm:t>
    </dgm:pt>
    <dgm:pt modelId="{E5110CCA-B063-425D-AD8D-747EAE17F9A2}" type="sibTrans" cxnId="{B0DDCE7D-F8A7-4F88-8C17-82F7D3514D5B}">
      <dgm:prSet/>
      <dgm:spPr/>
      <dgm:t>
        <a:bodyPr/>
        <a:lstStyle/>
        <a:p>
          <a:endParaRPr lang="en-US"/>
        </a:p>
      </dgm:t>
    </dgm:pt>
    <dgm:pt modelId="{DB44A7D8-B5FD-4316-AFEF-02503A6E6C22}">
      <dgm:prSet/>
      <dgm:spPr/>
      <dgm:t>
        <a:bodyPr/>
        <a:lstStyle/>
        <a:p>
          <a:pPr>
            <a:buFont typeface="Wingdings" panose="05000000000000000000" pitchFamily="2" charset="2"/>
            <a:buChar char="ü"/>
          </a:pPr>
          <a:r>
            <a:rPr lang="en-US" baseline="0" dirty="0"/>
            <a:t>MFA on activation</a:t>
          </a:r>
          <a:endParaRPr lang="en-US" dirty="0"/>
        </a:p>
      </dgm:t>
    </dgm:pt>
    <dgm:pt modelId="{C7362563-054A-4A00-A0E5-9BD17AB7C0E1}" type="parTrans" cxnId="{84EF8147-8980-4065-8B24-0284ABBF895F}">
      <dgm:prSet/>
      <dgm:spPr/>
      <dgm:t>
        <a:bodyPr/>
        <a:lstStyle/>
        <a:p>
          <a:endParaRPr lang="en-US"/>
        </a:p>
      </dgm:t>
    </dgm:pt>
    <dgm:pt modelId="{C8952AC5-F811-4D45-8943-04BA30D0EBBB}" type="sibTrans" cxnId="{84EF8147-8980-4065-8B24-0284ABBF895F}">
      <dgm:prSet/>
      <dgm:spPr/>
      <dgm:t>
        <a:bodyPr/>
        <a:lstStyle/>
        <a:p>
          <a:endParaRPr lang="en-US"/>
        </a:p>
      </dgm:t>
    </dgm:pt>
    <dgm:pt modelId="{C911E671-2173-4B7A-8466-6501FA979CFF}">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0C97A1F0-1648-4F2A-B1B2-FB47CE65DE84}" type="parTrans" cxnId="{11BABA90-9228-4281-AD8A-AC4BC0808392}">
      <dgm:prSet/>
      <dgm:spPr/>
      <dgm:t>
        <a:bodyPr/>
        <a:lstStyle/>
        <a:p>
          <a:endParaRPr lang="en-US"/>
        </a:p>
      </dgm:t>
    </dgm:pt>
    <dgm:pt modelId="{5990B599-85ED-428E-AB91-256CF4092B4C}" type="sibTrans" cxnId="{11BABA90-9228-4281-AD8A-AC4BC0808392}">
      <dgm:prSet/>
      <dgm:spPr/>
      <dgm:t>
        <a:bodyPr/>
        <a:lstStyle/>
        <a:p>
          <a:endParaRPr lang="en-US"/>
        </a:p>
      </dgm:t>
    </dgm:pt>
    <dgm:pt modelId="{55409919-0973-4833-AC27-57E36174018A}">
      <dgm:prSet/>
      <dgm:spPr/>
      <dgm:t>
        <a:bodyPr/>
        <a:lstStyle/>
        <a:p>
          <a:pPr>
            <a:buFont typeface="Wingdings" panose="05000000000000000000" pitchFamily="2" charset="2"/>
            <a:buChar char="ü"/>
          </a:pPr>
          <a:r>
            <a:rPr lang="en-US" baseline="0" dirty="0"/>
            <a:t>Require justification</a:t>
          </a:r>
          <a:endParaRPr lang="en-US" dirty="0"/>
        </a:p>
      </dgm:t>
    </dgm:pt>
    <dgm:pt modelId="{77B811A8-D3E1-464A-BA2A-A2CCBF196D41}" type="parTrans" cxnId="{93E073B3-E6B9-45EF-8EC9-C8D485DEC115}">
      <dgm:prSet/>
      <dgm:spPr/>
      <dgm:t>
        <a:bodyPr/>
        <a:lstStyle/>
        <a:p>
          <a:endParaRPr lang="en-US"/>
        </a:p>
      </dgm:t>
    </dgm:pt>
    <dgm:pt modelId="{A14443BA-2BE9-4668-B13C-13C878C263A1}" type="sibTrans" cxnId="{93E073B3-E6B9-45EF-8EC9-C8D485DEC115}">
      <dgm:prSet/>
      <dgm:spPr/>
      <dgm:t>
        <a:bodyPr/>
        <a:lstStyle/>
        <a:p>
          <a:endParaRPr lang="en-US"/>
        </a:p>
      </dgm:t>
    </dgm:pt>
    <dgm:pt modelId="{53777743-B584-4C45-9903-F0FEDD9485A0}">
      <dgm:prSet/>
      <dgm:spPr/>
      <dgm:t>
        <a:bodyPr/>
        <a:lstStyle/>
        <a:p>
          <a:pPr>
            <a:buFont typeface="Wingdings" panose="05000000000000000000" pitchFamily="2" charset="2"/>
            <a:buChar char="ü"/>
          </a:pPr>
          <a:r>
            <a:rPr lang="en-US" baseline="0" dirty="0"/>
            <a:t>Require ticket information </a:t>
          </a:r>
          <a:endParaRPr lang="en-US" dirty="0"/>
        </a:p>
      </dgm:t>
    </dgm:pt>
    <dgm:pt modelId="{0F95C413-D245-41A0-9CB7-65E6C59B474C}" type="parTrans" cxnId="{9201D9D0-C768-4D24-8508-8A1FE795F288}">
      <dgm:prSet/>
      <dgm:spPr/>
      <dgm:t>
        <a:bodyPr/>
        <a:lstStyle/>
        <a:p>
          <a:endParaRPr lang="en-US"/>
        </a:p>
      </dgm:t>
    </dgm:pt>
    <dgm:pt modelId="{75869655-18CE-4EC7-85CA-98E4C4AE4776}" type="sibTrans" cxnId="{9201D9D0-C768-4D24-8508-8A1FE795F288}">
      <dgm:prSet/>
      <dgm:spPr/>
      <dgm:t>
        <a:bodyPr/>
        <a:lstStyle/>
        <a:p>
          <a:endParaRPr lang="en-US"/>
        </a:p>
      </dgm:t>
    </dgm:pt>
    <dgm:pt modelId="{89BE0EF3-B0CA-402D-81C8-7064C1BABADB}">
      <dgm:prSet/>
      <dgm:spPr/>
      <dgm:t>
        <a:bodyPr/>
        <a:lstStyle/>
        <a:p>
          <a:pPr>
            <a:buFont typeface="Wingdings" panose="05000000000000000000" pitchFamily="2" charset="2"/>
            <a:buChar char="ü"/>
          </a:pPr>
          <a:r>
            <a:rPr lang="en-US" baseline="0" dirty="0"/>
            <a:t>Require approval </a:t>
          </a:r>
          <a:endParaRPr lang="en-US" dirty="0"/>
        </a:p>
      </dgm:t>
    </dgm:pt>
    <dgm:pt modelId="{3BBF5300-9A8E-4AE5-AF68-9782FC45946C}" type="parTrans" cxnId="{541674CC-1FD3-4A3B-9DC7-11158416E110}">
      <dgm:prSet/>
      <dgm:spPr/>
      <dgm:t>
        <a:bodyPr/>
        <a:lstStyle/>
        <a:p>
          <a:endParaRPr lang="en-US"/>
        </a:p>
      </dgm:t>
    </dgm:pt>
    <dgm:pt modelId="{CF88A8BB-DFC6-4542-9C91-D21D4ECDAE67}" type="sibTrans" cxnId="{541674CC-1FD3-4A3B-9DC7-11158416E110}">
      <dgm:prSet/>
      <dgm:spPr/>
      <dgm:t>
        <a:bodyPr/>
        <a:lstStyle/>
        <a:p>
          <a:endParaRPr lang="en-US"/>
        </a:p>
      </dgm:t>
    </dgm:pt>
    <dgm:pt modelId="{8CAD3CB3-57F3-4566-8675-429E7251BDD8}">
      <dgm:prSet/>
      <dgm:spPr/>
      <dgm:t>
        <a:bodyPr/>
        <a:lstStyle/>
        <a:p>
          <a:pPr>
            <a:buFont typeface="Wingdings" panose="05000000000000000000" pitchFamily="2" charset="2"/>
            <a:buChar char="ü"/>
          </a:pPr>
          <a:r>
            <a:rPr lang="en-US" baseline="0" dirty="0"/>
            <a:t>Assignment duration</a:t>
          </a:r>
          <a:endParaRPr lang="en-US" dirty="0"/>
        </a:p>
      </dgm:t>
    </dgm:pt>
    <dgm:pt modelId="{527B20F7-C8FD-45FB-99D6-FCF7404EEBF7}" type="parTrans" cxnId="{2DF2CB02-81C3-436C-AE9A-1863A7409F1D}">
      <dgm:prSet/>
      <dgm:spPr/>
      <dgm:t>
        <a:bodyPr/>
        <a:lstStyle/>
        <a:p>
          <a:endParaRPr lang="en-US"/>
        </a:p>
      </dgm:t>
    </dgm:pt>
    <dgm:pt modelId="{E589EDDF-7E2F-45DF-A8FB-948FFFBB74BD}" type="sibTrans" cxnId="{2DF2CB02-81C3-436C-AE9A-1863A7409F1D}">
      <dgm:prSet/>
      <dgm:spPr/>
      <dgm:t>
        <a:bodyPr/>
        <a:lstStyle/>
        <a:p>
          <a:endParaRPr lang="en-US"/>
        </a:p>
      </dgm:t>
    </dgm:pt>
    <dgm:pt modelId="{E4088C04-1E70-41AF-B493-DF36D67BD11C}" type="pres">
      <dgm:prSet presAssocID="{BBAA1D4B-611B-4990-B50D-BF0691F6CA84}" presName="linear" presStyleCnt="0">
        <dgm:presLayoutVars>
          <dgm:dir/>
          <dgm:animLvl val="lvl"/>
          <dgm:resizeHandles val="exact"/>
        </dgm:presLayoutVars>
      </dgm:prSet>
      <dgm:spPr/>
    </dgm:pt>
    <dgm:pt modelId="{B263EEAC-D28B-4316-BB22-F7BF493C4D8C}" type="pres">
      <dgm:prSet presAssocID="{DAA0F815-699C-49BB-B408-AA4E02D2AF4A}" presName="parentLin" presStyleCnt="0"/>
      <dgm:spPr/>
    </dgm:pt>
    <dgm:pt modelId="{AA088F2C-1006-4775-9237-300B8BC698A6}" type="pres">
      <dgm:prSet presAssocID="{DAA0F815-699C-49BB-B408-AA4E02D2AF4A}" presName="parentLeftMargin" presStyleLbl="node1" presStyleIdx="0" presStyleCnt="2"/>
      <dgm:spPr/>
    </dgm:pt>
    <dgm:pt modelId="{6F792203-02B4-42C7-A212-C6FEC7FB147E}" type="pres">
      <dgm:prSet presAssocID="{DAA0F815-699C-49BB-B408-AA4E02D2AF4A}" presName="parentText" presStyleLbl="node1" presStyleIdx="0" presStyleCnt="2">
        <dgm:presLayoutVars>
          <dgm:chMax val="0"/>
          <dgm:bulletEnabled val="1"/>
        </dgm:presLayoutVars>
      </dgm:prSet>
      <dgm:spPr/>
    </dgm:pt>
    <dgm:pt modelId="{52CD8296-7143-4627-BF16-B21D98240BF6}" type="pres">
      <dgm:prSet presAssocID="{DAA0F815-699C-49BB-B408-AA4E02D2AF4A}" presName="negativeSpace" presStyleCnt="0"/>
      <dgm:spPr/>
    </dgm:pt>
    <dgm:pt modelId="{C97386CC-C791-401C-B8C1-17AA3FEA19DD}" type="pres">
      <dgm:prSet presAssocID="{DAA0F815-699C-49BB-B408-AA4E02D2AF4A}" presName="childText" presStyleLbl="conFgAcc1" presStyleIdx="0" presStyleCnt="2">
        <dgm:presLayoutVars>
          <dgm:bulletEnabled val="1"/>
        </dgm:presLayoutVars>
      </dgm:prSet>
      <dgm:spPr/>
    </dgm:pt>
    <dgm:pt modelId="{325FC5A2-A280-4568-A824-380717DCB466}" type="pres">
      <dgm:prSet presAssocID="{BAD8FFBB-F23D-453D-B708-1A17E76D8B53}" presName="spaceBetweenRectangles" presStyleCnt="0"/>
      <dgm:spPr/>
    </dgm:pt>
    <dgm:pt modelId="{D50C2D45-46CF-4E27-B1F0-91210410973E}" type="pres">
      <dgm:prSet presAssocID="{12A64621-01D6-415B-9291-666A50D4E8E0}" presName="parentLin" presStyleCnt="0"/>
      <dgm:spPr/>
    </dgm:pt>
    <dgm:pt modelId="{E16FF2A8-5A5C-4774-BFD9-3AED0C536791}" type="pres">
      <dgm:prSet presAssocID="{12A64621-01D6-415B-9291-666A50D4E8E0}" presName="parentLeftMargin" presStyleLbl="node1" presStyleIdx="0" presStyleCnt="2"/>
      <dgm:spPr/>
    </dgm:pt>
    <dgm:pt modelId="{F2D88A27-ED1B-45FF-A4F0-1730DB056991}" type="pres">
      <dgm:prSet presAssocID="{12A64621-01D6-415B-9291-666A50D4E8E0}" presName="parentText" presStyleLbl="node1" presStyleIdx="1" presStyleCnt="2">
        <dgm:presLayoutVars>
          <dgm:chMax val="0"/>
          <dgm:bulletEnabled val="1"/>
        </dgm:presLayoutVars>
      </dgm:prSet>
      <dgm:spPr/>
    </dgm:pt>
    <dgm:pt modelId="{86799824-4482-42B7-80F7-99118010D281}" type="pres">
      <dgm:prSet presAssocID="{12A64621-01D6-415B-9291-666A50D4E8E0}" presName="negativeSpace" presStyleCnt="0"/>
      <dgm:spPr/>
    </dgm:pt>
    <dgm:pt modelId="{BDA55480-FB09-40F0-9B15-46FB9461FD80}" type="pres">
      <dgm:prSet presAssocID="{12A64621-01D6-415B-9291-666A50D4E8E0}" presName="childText" presStyleLbl="conFgAcc1" presStyleIdx="1" presStyleCnt="2">
        <dgm:presLayoutVars>
          <dgm:bulletEnabled val="1"/>
        </dgm:presLayoutVars>
      </dgm:prSet>
      <dgm:spPr/>
    </dgm:pt>
  </dgm:ptLst>
  <dgm:cxnLst>
    <dgm:cxn modelId="{2DF2CB02-81C3-436C-AE9A-1863A7409F1D}" srcId="{62B94E6D-C42C-4F60-BE77-729091C9F5F1}" destId="{8CAD3CB3-57F3-4566-8675-429E7251BDD8}" srcOrd="6" destOrd="0" parTransId="{527B20F7-C8FD-45FB-99D6-FCF7404EEBF7}" sibTransId="{E589EDDF-7E2F-45DF-A8FB-948FFFBB74BD}"/>
    <dgm:cxn modelId="{DD947D03-AFAD-472D-896A-9125DB7682A4}" type="presOf" srcId="{55409919-0973-4833-AC27-57E36174018A}" destId="{BDA55480-FB09-40F0-9B15-46FB9461FD80}" srcOrd="0" destOrd="6" presId="urn:microsoft.com/office/officeart/2005/8/layout/list1"/>
    <dgm:cxn modelId="{58A91209-1058-4CEE-BD3A-10F81F1078D2}" type="presOf" srcId="{57F536F1-0458-442D-A6ED-40E546E085FB}" destId="{C97386CC-C791-401C-B8C1-17AA3FEA19DD}" srcOrd="0" destOrd="1" presId="urn:microsoft.com/office/officeart/2005/8/layout/list1"/>
    <dgm:cxn modelId="{E878E00E-80A9-46DC-905B-9E0985324160}" srcId="{BBAA1D4B-611B-4990-B50D-BF0691F6CA84}" destId="{12A64621-01D6-415B-9291-666A50D4E8E0}" srcOrd="1" destOrd="0" parTransId="{A7DC33AA-29B5-4435-917C-5407EAE1326D}" sibTransId="{9C014FD7-C727-4A34-91EE-A8A7BAD7EA04}"/>
    <dgm:cxn modelId="{83AE470F-8874-4D69-9183-EFF2BB5ACEAE}" type="presOf" srcId="{DAA0F815-699C-49BB-B408-AA4E02D2AF4A}" destId="{6F792203-02B4-42C7-A212-C6FEC7FB147E}" srcOrd="1" destOrd="0" presId="urn:microsoft.com/office/officeart/2005/8/layout/list1"/>
    <dgm:cxn modelId="{F591860F-A6E6-4F4B-A527-1618CF0AED1F}" srcId="{12A64621-01D6-415B-9291-666A50D4E8E0}" destId="{E4369834-ABB4-44C8-8F9B-310BF8F255FD}" srcOrd="1" destOrd="0" parTransId="{AD4CC5FB-FA0E-4493-99DC-73667DAFCD8C}" sibTransId="{D06E10D8-8398-4F0B-A977-CEAA68C23E3F}"/>
    <dgm:cxn modelId="{FB93691B-DCB1-49A0-BDFB-99AFE789D39E}" type="presOf" srcId="{09518DEA-4937-4FB1-894B-E5CB91D670AE}" destId="{BDA55480-FB09-40F0-9B15-46FB9461FD80}" srcOrd="0" destOrd="3" presId="urn:microsoft.com/office/officeart/2005/8/layout/list1"/>
    <dgm:cxn modelId="{FD5F0122-47AF-4BF3-A8E6-C38AF112BBBA}" type="presOf" srcId="{B04A5FF7-7211-4E08-9C74-08DE7702BEDE}" destId="{C97386CC-C791-401C-B8C1-17AA3FEA19DD}" srcOrd="0" destOrd="0" presId="urn:microsoft.com/office/officeart/2005/8/layout/list1"/>
    <dgm:cxn modelId="{F266962B-DB87-4010-B3BC-59C1A773C6FD}" type="presOf" srcId="{20BF192F-5845-4485-87B8-A621F4F725E6}" destId="{BDA55480-FB09-40F0-9B15-46FB9461FD80}" srcOrd="0" destOrd="0" presId="urn:microsoft.com/office/officeart/2005/8/layout/list1"/>
    <dgm:cxn modelId="{BCB83036-3CB8-49CD-918A-C888999CF338}" srcId="{12A64621-01D6-415B-9291-666A50D4E8E0}" destId="{20BF192F-5845-4485-87B8-A621F4F725E6}" srcOrd="0" destOrd="0" parTransId="{156F0CBE-968C-42FA-9F41-479584652C61}" sibTransId="{2EE25583-B3A0-4A31-A0D4-B19D8F371DDF}"/>
    <dgm:cxn modelId="{74096543-AF6E-4A02-A899-CAAB64AFD42D}" type="presOf" srcId="{BBAA1D4B-611B-4990-B50D-BF0691F6CA84}" destId="{E4088C04-1E70-41AF-B493-DF36D67BD11C}" srcOrd="0" destOrd="0" presId="urn:microsoft.com/office/officeart/2005/8/layout/list1"/>
    <dgm:cxn modelId="{84EF8147-8980-4065-8B24-0284ABBF895F}" srcId="{62B94E6D-C42C-4F60-BE77-729091C9F5F1}" destId="{DB44A7D8-B5FD-4316-AFEF-02503A6E6C22}" srcOrd="1" destOrd="0" parTransId="{C7362563-054A-4A00-A0E5-9BD17AB7C0E1}" sibTransId="{C8952AC5-F811-4D45-8943-04BA30D0EBBB}"/>
    <dgm:cxn modelId="{4633A06F-BBD8-4A10-A0B4-A4C35CA3E8CA}" type="presOf" srcId="{C911E671-2173-4B7A-8466-6501FA979CFF}" destId="{BDA55480-FB09-40F0-9B15-46FB9461FD80}" srcOrd="0" destOrd="5" presId="urn:microsoft.com/office/officeart/2005/8/layout/list1"/>
    <dgm:cxn modelId="{FF67B16F-CF0E-4780-9F9E-01ADCF57CE3E}" type="presOf" srcId="{8CAD3CB3-57F3-4566-8675-429E7251BDD8}" destId="{BDA55480-FB09-40F0-9B15-46FB9461FD80}" srcOrd="0" destOrd="9" presId="urn:microsoft.com/office/officeart/2005/8/layout/list1"/>
    <dgm:cxn modelId="{41683376-009A-46AA-BDF7-4AD1EFEE41EB}" type="presOf" srcId="{12A64621-01D6-415B-9291-666A50D4E8E0}" destId="{E16FF2A8-5A5C-4774-BFD9-3AED0C536791}" srcOrd="0" destOrd="0" presId="urn:microsoft.com/office/officeart/2005/8/layout/list1"/>
    <dgm:cxn modelId="{FD160158-53F2-48B4-86C4-DD7F7AB8E806}" type="presOf" srcId="{62B94E6D-C42C-4F60-BE77-729091C9F5F1}" destId="{BDA55480-FB09-40F0-9B15-46FB9461FD80}" srcOrd="0" destOrd="2" presId="urn:microsoft.com/office/officeart/2005/8/layout/list1"/>
    <dgm:cxn modelId="{B0DDCE7D-F8A7-4F88-8C17-82F7D3514D5B}" srcId="{62B94E6D-C42C-4F60-BE77-729091C9F5F1}" destId="{09518DEA-4937-4FB1-894B-E5CB91D670AE}" srcOrd="0" destOrd="0" parTransId="{7B09E126-856E-4BAE-A4F6-0B7D6716D1C2}" sibTransId="{E5110CCA-B063-425D-AD8D-747EAE17F9A2}"/>
    <dgm:cxn modelId="{87B4FF8D-9AC5-4F9E-BCB6-A69DDE6383C0}" type="presOf" srcId="{DB44A7D8-B5FD-4316-AFEF-02503A6E6C22}" destId="{BDA55480-FB09-40F0-9B15-46FB9461FD80}" srcOrd="0" destOrd="4" presId="urn:microsoft.com/office/officeart/2005/8/layout/list1"/>
    <dgm:cxn modelId="{11BABA90-9228-4281-AD8A-AC4BC0808392}" srcId="{62B94E6D-C42C-4F60-BE77-729091C9F5F1}" destId="{C911E671-2173-4B7A-8466-6501FA979CFF}" srcOrd="2" destOrd="0" parTransId="{0C97A1F0-1648-4F2A-B1B2-FB47CE65DE84}" sibTransId="{5990B599-85ED-428E-AB91-256CF4092B4C}"/>
    <dgm:cxn modelId="{C4858697-18C0-4A3A-878B-92779E8CB912}" type="presOf" srcId="{53777743-B584-4C45-9903-F0FEDD9485A0}" destId="{BDA55480-FB09-40F0-9B15-46FB9461FD80}" srcOrd="0" destOrd="7" presId="urn:microsoft.com/office/officeart/2005/8/layout/list1"/>
    <dgm:cxn modelId="{469EAC99-CB0D-47CA-B360-EFAE4FEEAD89}" srcId="{DAA0F815-699C-49BB-B408-AA4E02D2AF4A}" destId="{B04A5FF7-7211-4E08-9C74-08DE7702BEDE}" srcOrd="0" destOrd="0" parTransId="{08EC3694-07D8-44C0-BB0B-51141A255217}" sibTransId="{8834AD77-17A0-42B3-BFAB-EE38B6760A3D}"/>
    <dgm:cxn modelId="{594A9C9A-A192-4F3C-8961-B6CEF6C3E5DC}" srcId="{DAA0F815-699C-49BB-B408-AA4E02D2AF4A}" destId="{57F536F1-0458-442D-A6ED-40E546E085FB}" srcOrd="1" destOrd="0" parTransId="{7FBA2FC3-B1B8-426A-B92D-56E62E3DDC92}" sibTransId="{79637E1B-8805-499B-9D9D-E5E91D199F19}"/>
    <dgm:cxn modelId="{804628A1-2584-412B-8094-55A423BA749E}" type="presOf" srcId="{12A64621-01D6-415B-9291-666A50D4E8E0}" destId="{F2D88A27-ED1B-45FF-A4F0-1730DB056991}" srcOrd="1" destOrd="0" presId="urn:microsoft.com/office/officeart/2005/8/layout/list1"/>
    <dgm:cxn modelId="{93E073B3-E6B9-45EF-8EC9-C8D485DEC115}" srcId="{62B94E6D-C42C-4F60-BE77-729091C9F5F1}" destId="{55409919-0973-4833-AC27-57E36174018A}" srcOrd="3" destOrd="0" parTransId="{77B811A8-D3E1-464A-BA2A-A2CCBF196D41}" sibTransId="{A14443BA-2BE9-4668-B13C-13C878C263A1}"/>
    <dgm:cxn modelId="{0FD9D9C0-3D59-4396-9E2E-7566691420A7}" srcId="{BBAA1D4B-611B-4990-B50D-BF0691F6CA84}" destId="{DAA0F815-699C-49BB-B408-AA4E02D2AF4A}" srcOrd="0" destOrd="0" parTransId="{5BFE9A2A-47F9-4029-8139-7EEAA43482EB}" sibTransId="{BAD8FFBB-F23D-453D-B708-1A17E76D8B53}"/>
    <dgm:cxn modelId="{03DC62C1-3686-4362-9BFF-4C7E17E9F53C}" type="presOf" srcId="{DAA0F815-699C-49BB-B408-AA4E02D2AF4A}" destId="{AA088F2C-1006-4775-9237-300B8BC698A6}" srcOrd="0" destOrd="0" presId="urn:microsoft.com/office/officeart/2005/8/layout/list1"/>
    <dgm:cxn modelId="{EFD427CC-F18A-4429-AC58-C170A21DFA64}" type="presOf" srcId="{89BE0EF3-B0CA-402D-81C8-7064C1BABADB}" destId="{BDA55480-FB09-40F0-9B15-46FB9461FD80}" srcOrd="0" destOrd="8" presId="urn:microsoft.com/office/officeart/2005/8/layout/list1"/>
    <dgm:cxn modelId="{541674CC-1FD3-4A3B-9DC7-11158416E110}" srcId="{62B94E6D-C42C-4F60-BE77-729091C9F5F1}" destId="{89BE0EF3-B0CA-402D-81C8-7064C1BABADB}" srcOrd="5" destOrd="0" parTransId="{3BBF5300-9A8E-4AE5-AF68-9782FC45946C}" sibTransId="{CF88A8BB-DFC6-4542-9C91-D21D4ECDAE67}"/>
    <dgm:cxn modelId="{9201D9D0-C768-4D24-8508-8A1FE795F288}" srcId="{62B94E6D-C42C-4F60-BE77-729091C9F5F1}" destId="{53777743-B584-4C45-9903-F0FEDD9485A0}" srcOrd="4" destOrd="0" parTransId="{0F95C413-D245-41A0-9CB7-65E6C59B474C}" sibTransId="{75869655-18CE-4EC7-85CA-98E4C4AE4776}"/>
    <dgm:cxn modelId="{BBC698E2-298D-4F3A-BA11-3CC7B89D7C5D}" srcId="{12A64621-01D6-415B-9291-666A50D4E8E0}" destId="{62B94E6D-C42C-4F60-BE77-729091C9F5F1}" srcOrd="2" destOrd="0" parTransId="{E243EE08-8223-4819-82BA-1F24EC686997}" sibTransId="{F58C89CC-CC17-48B8-8610-15B4EBDDB065}"/>
    <dgm:cxn modelId="{793104F5-716A-447E-8783-BB2B8E36794C}" type="presOf" srcId="{E4369834-ABB4-44C8-8F9B-310BF8F255FD}" destId="{BDA55480-FB09-40F0-9B15-46FB9461FD80}" srcOrd="0" destOrd="1" presId="urn:microsoft.com/office/officeart/2005/8/layout/list1"/>
    <dgm:cxn modelId="{8733DED7-052C-4EE9-AF0D-65BB5AD527A6}" type="presParOf" srcId="{E4088C04-1E70-41AF-B493-DF36D67BD11C}" destId="{B263EEAC-D28B-4316-BB22-F7BF493C4D8C}" srcOrd="0" destOrd="0" presId="urn:microsoft.com/office/officeart/2005/8/layout/list1"/>
    <dgm:cxn modelId="{08350F5E-D2AB-4887-8127-02233C71A87C}" type="presParOf" srcId="{B263EEAC-D28B-4316-BB22-F7BF493C4D8C}" destId="{AA088F2C-1006-4775-9237-300B8BC698A6}" srcOrd="0" destOrd="0" presId="urn:microsoft.com/office/officeart/2005/8/layout/list1"/>
    <dgm:cxn modelId="{F59D14B6-D341-4A84-A787-461DADEDC75E}" type="presParOf" srcId="{B263EEAC-D28B-4316-BB22-F7BF493C4D8C}" destId="{6F792203-02B4-42C7-A212-C6FEC7FB147E}" srcOrd="1" destOrd="0" presId="urn:microsoft.com/office/officeart/2005/8/layout/list1"/>
    <dgm:cxn modelId="{DA06A6DC-A46A-4E16-B88A-5549DCB427E2}" type="presParOf" srcId="{E4088C04-1E70-41AF-B493-DF36D67BD11C}" destId="{52CD8296-7143-4627-BF16-B21D98240BF6}" srcOrd="1" destOrd="0" presId="urn:microsoft.com/office/officeart/2005/8/layout/list1"/>
    <dgm:cxn modelId="{6CBE7E74-877E-424A-A73C-D3A064635C35}" type="presParOf" srcId="{E4088C04-1E70-41AF-B493-DF36D67BD11C}" destId="{C97386CC-C791-401C-B8C1-17AA3FEA19DD}" srcOrd="2" destOrd="0" presId="urn:microsoft.com/office/officeart/2005/8/layout/list1"/>
    <dgm:cxn modelId="{5BB19B94-DE2D-4255-B11D-CA4D52D689D6}" type="presParOf" srcId="{E4088C04-1E70-41AF-B493-DF36D67BD11C}" destId="{325FC5A2-A280-4568-A824-380717DCB466}" srcOrd="3" destOrd="0" presId="urn:microsoft.com/office/officeart/2005/8/layout/list1"/>
    <dgm:cxn modelId="{FAAF34DE-002D-49AE-9101-AC15CEC83DA0}" type="presParOf" srcId="{E4088C04-1E70-41AF-B493-DF36D67BD11C}" destId="{D50C2D45-46CF-4E27-B1F0-91210410973E}" srcOrd="4" destOrd="0" presId="urn:microsoft.com/office/officeart/2005/8/layout/list1"/>
    <dgm:cxn modelId="{F5DE6022-8F86-4214-8266-C36BBDA9ECA4}" type="presParOf" srcId="{D50C2D45-46CF-4E27-B1F0-91210410973E}" destId="{E16FF2A8-5A5C-4774-BFD9-3AED0C536791}" srcOrd="0" destOrd="0" presId="urn:microsoft.com/office/officeart/2005/8/layout/list1"/>
    <dgm:cxn modelId="{34B6B628-A94C-47DA-B217-08EDCDF97BB6}" type="presParOf" srcId="{D50C2D45-46CF-4E27-B1F0-91210410973E}" destId="{F2D88A27-ED1B-45FF-A4F0-1730DB056991}" srcOrd="1" destOrd="0" presId="urn:microsoft.com/office/officeart/2005/8/layout/list1"/>
    <dgm:cxn modelId="{06E9BE45-A38F-4A27-A0B2-D2787E4E92A9}" type="presParOf" srcId="{E4088C04-1E70-41AF-B493-DF36D67BD11C}" destId="{86799824-4482-42B7-80F7-99118010D281}" srcOrd="5" destOrd="0" presId="urn:microsoft.com/office/officeart/2005/8/layout/list1"/>
    <dgm:cxn modelId="{B9F98C74-0FA1-4CCA-9A75-D8ADEC88946F}" type="presParOf" srcId="{E4088C04-1E70-41AF-B493-DF36D67BD11C}" destId="{BDA55480-FB09-40F0-9B15-46FB9461FD8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07F79-26BA-4C6D-BC76-433009FBE07F}"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3E638B23-8EDD-4550-AA25-746D618654C3}">
      <dgm:prSet/>
      <dgm:spPr/>
      <dgm:t>
        <a:bodyPr/>
        <a:lstStyle/>
        <a:p>
          <a:r>
            <a:rPr lang="en-US" baseline="0" dirty="0"/>
            <a:t>Give eligible assignments</a:t>
          </a:r>
          <a:endParaRPr lang="en-US" dirty="0"/>
        </a:p>
      </dgm:t>
    </dgm:pt>
    <dgm:pt modelId="{541B503B-0A54-4F96-92E8-24BDE524886C}" type="parTrans" cxnId="{24A6E1D0-603D-4324-BCB1-F9E78172B9BA}">
      <dgm:prSet/>
      <dgm:spPr/>
      <dgm:t>
        <a:bodyPr/>
        <a:lstStyle/>
        <a:p>
          <a:endParaRPr lang="en-US"/>
        </a:p>
      </dgm:t>
    </dgm:pt>
    <dgm:pt modelId="{0BDAB56D-745C-4A3B-8F57-BADAAD0D16D8}" type="sibTrans" cxnId="{24A6E1D0-603D-4324-BCB1-F9E78172B9BA}">
      <dgm:prSet/>
      <dgm:spPr/>
      <dgm:t>
        <a:bodyPr/>
        <a:lstStyle/>
        <a:p>
          <a:endParaRPr lang="en-US"/>
        </a:p>
      </dgm:t>
    </dgm:pt>
    <dgm:pt modelId="{C5009FA1-241A-4803-8AC8-261A323D74A2}">
      <dgm:prSet/>
      <dgm:spPr/>
      <dgm:t>
        <a:bodyPr/>
        <a:lstStyle/>
        <a:p>
          <a:r>
            <a:rPr lang="en-US" baseline="0" dirty="0"/>
            <a:t>For those who may require to elevate to a privileged role</a:t>
          </a:r>
          <a:endParaRPr lang="en-US" dirty="0"/>
        </a:p>
      </dgm:t>
    </dgm:pt>
    <dgm:pt modelId="{5057FC32-E52C-4589-ABC5-78F4CC73FB2B}" type="parTrans" cxnId="{05CF3594-B8F7-4D97-ACFA-5D17393F7065}">
      <dgm:prSet/>
      <dgm:spPr/>
      <dgm:t>
        <a:bodyPr/>
        <a:lstStyle/>
        <a:p>
          <a:endParaRPr lang="en-US"/>
        </a:p>
      </dgm:t>
    </dgm:pt>
    <dgm:pt modelId="{C4091A4A-FDDD-4AFE-834C-136D0182D982}" type="sibTrans" cxnId="{05CF3594-B8F7-4D97-ACFA-5D17393F7065}">
      <dgm:prSet/>
      <dgm:spPr/>
      <dgm:t>
        <a:bodyPr/>
        <a:lstStyle/>
        <a:p>
          <a:endParaRPr lang="en-US"/>
        </a:p>
      </dgm:t>
    </dgm:pt>
    <dgm:pt modelId="{28272ECB-88F6-41B4-A956-B339F499F5ED}">
      <dgm:prSet/>
      <dgm:spPr/>
      <dgm:t>
        <a:bodyPr/>
        <a:lstStyle/>
        <a:p>
          <a:r>
            <a:rPr lang="en-US" baseline="0" dirty="0"/>
            <a:t>Allow eligible users to activate their Azure roles just-in-time</a:t>
          </a:r>
          <a:endParaRPr lang="en-US" dirty="0"/>
        </a:p>
      </dgm:t>
    </dgm:pt>
    <dgm:pt modelId="{F008E6BB-7F06-4550-A156-0E9FFDF8006E}" type="parTrans" cxnId="{DB5F4A4C-5CE3-4C63-BF9B-F08A714B9307}">
      <dgm:prSet/>
      <dgm:spPr/>
      <dgm:t>
        <a:bodyPr/>
        <a:lstStyle/>
        <a:p>
          <a:endParaRPr lang="en-US"/>
        </a:p>
      </dgm:t>
    </dgm:pt>
    <dgm:pt modelId="{EA30D32B-582D-4C60-BBB9-86A35B1FEDF2}" type="sibTrans" cxnId="{DB5F4A4C-5CE3-4C63-BF9B-F08A714B9307}">
      <dgm:prSet/>
      <dgm:spPr/>
      <dgm:t>
        <a:bodyPr/>
        <a:lstStyle/>
        <a:p>
          <a:endParaRPr lang="en-US"/>
        </a:p>
      </dgm:t>
    </dgm:pt>
    <dgm:pt modelId="{F3E5815F-52E5-4633-AE63-7F792A8C1614}">
      <dgm:prSet/>
      <dgm:spPr/>
      <dgm:t>
        <a:bodyPr/>
        <a:lstStyle/>
        <a:p>
          <a:r>
            <a:rPr lang="en-US" baseline="0" dirty="0"/>
            <a:t>Users can activate their eligible roles through Microsoft Entra portal -&gt; My roles</a:t>
          </a:r>
          <a:endParaRPr lang="en-US" dirty="0"/>
        </a:p>
      </dgm:t>
    </dgm:pt>
    <dgm:pt modelId="{546ADFE4-0916-43A1-B28D-889CDC8CA79C}" type="parTrans" cxnId="{50F9D3F3-4FBD-46EE-8BDA-C84C4C8F3AAA}">
      <dgm:prSet/>
      <dgm:spPr/>
      <dgm:t>
        <a:bodyPr/>
        <a:lstStyle/>
        <a:p>
          <a:endParaRPr lang="en-US"/>
        </a:p>
      </dgm:t>
    </dgm:pt>
    <dgm:pt modelId="{65AF9131-14A5-409F-B2BD-F1F6E850A7DF}" type="sibTrans" cxnId="{50F9D3F3-4FBD-46EE-8BDA-C84C4C8F3AAA}">
      <dgm:prSet/>
      <dgm:spPr/>
      <dgm:t>
        <a:bodyPr/>
        <a:lstStyle/>
        <a:p>
          <a:endParaRPr lang="en-US"/>
        </a:p>
      </dgm:t>
    </dgm:pt>
    <dgm:pt modelId="{7223F4A2-F548-4145-A079-305A07E2979D}" type="pres">
      <dgm:prSet presAssocID="{F0A07F79-26BA-4C6D-BC76-433009FBE07F}" presName="linear" presStyleCnt="0">
        <dgm:presLayoutVars>
          <dgm:dir/>
          <dgm:animLvl val="lvl"/>
          <dgm:resizeHandles val="exact"/>
        </dgm:presLayoutVars>
      </dgm:prSet>
      <dgm:spPr/>
    </dgm:pt>
    <dgm:pt modelId="{D8B28768-D8C5-4A90-9B31-5A0AC27D8549}" type="pres">
      <dgm:prSet presAssocID="{3E638B23-8EDD-4550-AA25-746D618654C3}" presName="parentLin" presStyleCnt="0"/>
      <dgm:spPr/>
    </dgm:pt>
    <dgm:pt modelId="{306AAF1B-4451-46D8-A938-8A16CEF374FA}" type="pres">
      <dgm:prSet presAssocID="{3E638B23-8EDD-4550-AA25-746D618654C3}" presName="parentLeftMargin" presStyleLbl="node1" presStyleIdx="0" presStyleCnt="2"/>
      <dgm:spPr/>
    </dgm:pt>
    <dgm:pt modelId="{B4335F2E-7065-4462-8684-2049319B293A}" type="pres">
      <dgm:prSet presAssocID="{3E638B23-8EDD-4550-AA25-746D618654C3}" presName="parentText" presStyleLbl="node1" presStyleIdx="0" presStyleCnt="2">
        <dgm:presLayoutVars>
          <dgm:chMax val="0"/>
          <dgm:bulletEnabled val="1"/>
        </dgm:presLayoutVars>
      </dgm:prSet>
      <dgm:spPr/>
    </dgm:pt>
    <dgm:pt modelId="{8BBEA40D-6544-49A8-9E23-B0043B98B986}" type="pres">
      <dgm:prSet presAssocID="{3E638B23-8EDD-4550-AA25-746D618654C3}" presName="negativeSpace" presStyleCnt="0"/>
      <dgm:spPr/>
    </dgm:pt>
    <dgm:pt modelId="{C7D658AC-6DA9-48F6-B2FB-23DA8CF1223A}" type="pres">
      <dgm:prSet presAssocID="{3E638B23-8EDD-4550-AA25-746D618654C3}" presName="childText" presStyleLbl="conFgAcc1" presStyleIdx="0" presStyleCnt="2">
        <dgm:presLayoutVars>
          <dgm:bulletEnabled val="1"/>
        </dgm:presLayoutVars>
      </dgm:prSet>
      <dgm:spPr/>
    </dgm:pt>
    <dgm:pt modelId="{D59DCF2C-1380-4ADF-8399-B4927EE3923C}" type="pres">
      <dgm:prSet presAssocID="{0BDAB56D-745C-4A3B-8F57-BADAAD0D16D8}" presName="spaceBetweenRectangles" presStyleCnt="0"/>
      <dgm:spPr/>
    </dgm:pt>
    <dgm:pt modelId="{9D2BDB8F-F798-4F7F-B12C-381F7D2F2583}" type="pres">
      <dgm:prSet presAssocID="{28272ECB-88F6-41B4-A956-B339F499F5ED}" presName="parentLin" presStyleCnt="0"/>
      <dgm:spPr/>
    </dgm:pt>
    <dgm:pt modelId="{84153110-CFD6-4548-86CC-1678841CA5AB}" type="pres">
      <dgm:prSet presAssocID="{28272ECB-88F6-41B4-A956-B339F499F5ED}" presName="parentLeftMargin" presStyleLbl="node1" presStyleIdx="0" presStyleCnt="2"/>
      <dgm:spPr/>
    </dgm:pt>
    <dgm:pt modelId="{56BE697D-5710-471D-91A0-C2540069A3AF}" type="pres">
      <dgm:prSet presAssocID="{28272ECB-88F6-41B4-A956-B339F499F5ED}" presName="parentText" presStyleLbl="node1" presStyleIdx="1" presStyleCnt="2">
        <dgm:presLayoutVars>
          <dgm:chMax val="0"/>
          <dgm:bulletEnabled val="1"/>
        </dgm:presLayoutVars>
      </dgm:prSet>
      <dgm:spPr/>
    </dgm:pt>
    <dgm:pt modelId="{722AAF76-05A8-453D-B9F2-D0CA1D9893BD}" type="pres">
      <dgm:prSet presAssocID="{28272ECB-88F6-41B4-A956-B339F499F5ED}" presName="negativeSpace" presStyleCnt="0"/>
      <dgm:spPr/>
    </dgm:pt>
    <dgm:pt modelId="{07EFC418-652E-4D2E-8076-7EEDFA0C7E25}" type="pres">
      <dgm:prSet presAssocID="{28272ECB-88F6-41B4-A956-B339F499F5ED}" presName="childText" presStyleLbl="conFgAcc1" presStyleIdx="1" presStyleCnt="2">
        <dgm:presLayoutVars>
          <dgm:bulletEnabled val="1"/>
        </dgm:presLayoutVars>
      </dgm:prSet>
      <dgm:spPr/>
    </dgm:pt>
  </dgm:ptLst>
  <dgm:cxnLst>
    <dgm:cxn modelId="{8D657C3A-7DEC-44F7-88EB-1A0013481C95}" type="presOf" srcId="{3E638B23-8EDD-4550-AA25-746D618654C3}" destId="{306AAF1B-4451-46D8-A938-8A16CEF374FA}" srcOrd="0" destOrd="0" presId="urn:microsoft.com/office/officeart/2005/8/layout/list1"/>
    <dgm:cxn modelId="{DB5F4A4C-5CE3-4C63-BF9B-F08A714B9307}" srcId="{F0A07F79-26BA-4C6D-BC76-433009FBE07F}" destId="{28272ECB-88F6-41B4-A956-B339F499F5ED}" srcOrd="1" destOrd="0" parTransId="{F008E6BB-7F06-4550-A156-0E9FFDF8006E}" sibTransId="{EA30D32B-582D-4C60-BBB9-86A35B1FEDF2}"/>
    <dgm:cxn modelId="{EA69BD78-2626-4322-B70C-066180763E0C}" type="presOf" srcId="{3E638B23-8EDD-4550-AA25-746D618654C3}" destId="{B4335F2E-7065-4462-8684-2049319B293A}" srcOrd="1" destOrd="0" presId="urn:microsoft.com/office/officeart/2005/8/layout/list1"/>
    <dgm:cxn modelId="{1E936B7F-6546-41BB-8CFD-8762931E117B}" type="presOf" srcId="{F0A07F79-26BA-4C6D-BC76-433009FBE07F}" destId="{7223F4A2-F548-4145-A079-305A07E2979D}" srcOrd="0" destOrd="0" presId="urn:microsoft.com/office/officeart/2005/8/layout/list1"/>
    <dgm:cxn modelId="{05CF3594-B8F7-4D97-ACFA-5D17393F7065}" srcId="{3E638B23-8EDD-4550-AA25-746D618654C3}" destId="{C5009FA1-241A-4803-8AC8-261A323D74A2}" srcOrd="0" destOrd="0" parTransId="{5057FC32-E52C-4589-ABC5-78F4CC73FB2B}" sibTransId="{C4091A4A-FDDD-4AFE-834C-136D0182D982}"/>
    <dgm:cxn modelId="{36FAD0AB-9441-4729-A095-4B2B9CDC56DE}" type="presOf" srcId="{C5009FA1-241A-4803-8AC8-261A323D74A2}" destId="{C7D658AC-6DA9-48F6-B2FB-23DA8CF1223A}" srcOrd="0" destOrd="0" presId="urn:microsoft.com/office/officeart/2005/8/layout/list1"/>
    <dgm:cxn modelId="{5680CBB1-85C3-4F81-89FC-BC3FFB72B1C7}" type="presOf" srcId="{28272ECB-88F6-41B4-A956-B339F499F5ED}" destId="{56BE697D-5710-471D-91A0-C2540069A3AF}" srcOrd="1" destOrd="0" presId="urn:microsoft.com/office/officeart/2005/8/layout/list1"/>
    <dgm:cxn modelId="{6A8204BD-88A9-4AF4-9B45-027873B91D23}" type="presOf" srcId="{F3E5815F-52E5-4633-AE63-7F792A8C1614}" destId="{07EFC418-652E-4D2E-8076-7EEDFA0C7E25}" srcOrd="0" destOrd="0" presId="urn:microsoft.com/office/officeart/2005/8/layout/list1"/>
    <dgm:cxn modelId="{A0FCDAC4-1605-4916-9980-6B774C085DEC}" type="presOf" srcId="{28272ECB-88F6-41B4-A956-B339F499F5ED}" destId="{84153110-CFD6-4548-86CC-1678841CA5AB}" srcOrd="0" destOrd="0" presId="urn:microsoft.com/office/officeart/2005/8/layout/list1"/>
    <dgm:cxn modelId="{24A6E1D0-603D-4324-BCB1-F9E78172B9BA}" srcId="{F0A07F79-26BA-4C6D-BC76-433009FBE07F}" destId="{3E638B23-8EDD-4550-AA25-746D618654C3}" srcOrd="0" destOrd="0" parTransId="{541B503B-0A54-4F96-92E8-24BDE524886C}" sibTransId="{0BDAB56D-745C-4A3B-8F57-BADAAD0D16D8}"/>
    <dgm:cxn modelId="{50F9D3F3-4FBD-46EE-8BDA-C84C4C8F3AAA}" srcId="{28272ECB-88F6-41B4-A956-B339F499F5ED}" destId="{F3E5815F-52E5-4633-AE63-7F792A8C1614}" srcOrd="0" destOrd="0" parTransId="{546ADFE4-0916-43A1-B28D-889CDC8CA79C}" sibTransId="{65AF9131-14A5-409F-B2BD-F1F6E850A7DF}"/>
    <dgm:cxn modelId="{E5D13C43-EDB5-4D72-8146-C36EE1753F82}" type="presParOf" srcId="{7223F4A2-F548-4145-A079-305A07E2979D}" destId="{D8B28768-D8C5-4A90-9B31-5A0AC27D8549}" srcOrd="0" destOrd="0" presId="urn:microsoft.com/office/officeart/2005/8/layout/list1"/>
    <dgm:cxn modelId="{C14E5665-CDF3-4BE5-B46A-F7934A8295BB}" type="presParOf" srcId="{D8B28768-D8C5-4A90-9B31-5A0AC27D8549}" destId="{306AAF1B-4451-46D8-A938-8A16CEF374FA}" srcOrd="0" destOrd="0" presId="urn:microsoft.com/office/officeart/2005/8/layout/list1"/>
    <dgm:cxn modelId="{7F712B1E-080B-4AD6-9CDF-70445D0E4E5C}" type="presParOf" srcId="{D8B28768-D8C5-4A90-9B31-5A0AC27D8549}" destId="{B4335F2E-7065-4462-8684-2049319B293A}" srcOrd="1" destOrd="0" presId="urn:microsoft.com/office/officeart/2005/8/layout/list1"/>
    <dgm:cxn modelId="{DEAFE2DD-661F-4546-BDC9-57C6D11659C1}" type="presParOf" srcId="{7223F4A2-F548-4145-A079-305A07E2979D}" destId="{8BBEA40D-6544-49A8-9E23-B0043B98B986}" srcOrd="1" destOrd="0" presId="urn:microsoft.com/office/officeart/2005/8/layout/list1"/>
    <dgm:cxn modelId="{B19773F0-FE2C-444F-905B-71237D9F746F}" type="presParOf" srcId="{7223F4A2-F548-4145-A079-305A07E2979D}" destId="{C7D658AC-6DA9-48F6-B2FB-23DA8CF1223A}" srcOrd="2" destOrd="0" presId="urn:microsoft.com/office/officeart/2005/8/layout/list1"/>
    <dgm:cxn modelId="{1C7FC135-FB61-4D00-961C-002C0751440E}" type="presParOf" srcId="{7223F4A2-F548-4145-A079-305A07E2979D}" destId="{D59DCF2C-1380-4ADF-8399-B4927EE3923C}" srcOrd="3" destOrd="0" presId="urn:microsoft.com/office/officeart/2005/8/layout/list1"/>
    <dgm:cxn modelId="{CEF43F7F-3D47-484D-83AC-6435D68C78C0}" type="presParOf" srcId="{7223F4A2-F548-4145-A079-305A07E2979D}" destId="{9D2BDB8F-F798-4F7F-B12C-381F7D2F2583}" srcOrd="4" destOrd="0" presId="urn:microsoft.com/office/officeart/2005/8/layout/list1"/>
    <dgm:cxn modelId="{5CB6C32B-5EDB-42FC-AF24-652F324DD78D}" type="presParOf" srcId="{9D2BDB8F-F798-4F7F-B12C-381F7D2F2583}" destId="{84153110-CFD6-4548-86CC-1678841CA5AB}" srcOrd="0" destOrd="0" presId="urn:microsoft.com/office/officeart/2005/8/layout/list1"/>
    <dgm:cxn modelId="{B5C8DB07-034A-40F4-97AE-FDC9B71A80DE}" type="presParOf" srcId="{9D2BDB8F-F798-4F7F-B12C-381F7D2F2583}" destId="{56BE697D-5710-471D-91A0-C2540069A3AF}" srcOrd="1" destOrd="0" presId="urn:microsoft.com/office/officeart/2005/8/layout/list1"/>
    <dgm:cxn modelId="{2E3E9591-67D3-4531-ADEA-294361A3BD42}" type="presParOf" srcId="{7223F4A2-F548-4145-A079-305A07E2979D}" destId="{722AAF76-05A8-453D-B9F2-D0CA1D9893BD}" srcOrd="5" destOrd="0" presId="urn:microsoft.com/office/officeart/2005/8/layout/list1"/>
    <dgm:cxn modelId="{A27DA36F-099F-4CF6-A9D8-1FA56C93218F}" type="presParOf" srcId="{7223F4A2-F548-4145-A079-305A07E2979D}" destId="{07EFC418-652E-4D2E-8076-7EEDFA0C7E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CE7EEC-82F1-46EA-91D4-D7EB092CA9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7C327D-BC2F-409D-B01D-FFEFBF45F167}">
      <dgm:prSet phldrT="[Text]"/>
      <dgm:spPr>
        <a:solidFill>
          <a:schemeClr val="accent1">
            <a:lumMod val="75000"/>
          </a:schemeClr>
        </a:solidFill>
      </dgm:spPr>
      <dgm:t>
        <a:bodyPr/>
        <a:lstStyle/>
        <a:p>
          <a:pPr>
            <a:buFont typeface="+mj-lt"/>
            <a:buAutoNum type="arabicPeriod"/>
          </a:pPr>
          <a:r>
            <a:rPr lang="en-US" dirty="0"/>
            <a:t>Identify Groups to Manage</a:t>
          </a:r>
        </a:p>
      </dgm:t>
    </dgm:pt>
    <dgm:pt modelId="{37A8DF21-D852-4B96-A971-85C5B6F58FAF}" type="parTrans" cxnId="{4BEE530B-6FF0-4610-9FB0-7CB75ADB067B}">
      <dgm:prSet/>
      <dgm:spPr/>
      <dgm:t>
        <a:bodyPr/>
        <a:lstStyle/>
        <a:p>
          <a:endParaRPr lang="en-US"/>
        </a:p>
      </dgm:t>
    </dgm:pt>
    <dgm:pt modelId="{781CB347-DDE8-4D51-9B28-31CD1A107D6B}" type="sibTrans" cxnId="{4BEE530B-6FF0-4610-9FB0-7CB75ADB067B}">
      <dgm:prSet/>
      <dgm:spPr/>
      <dgm:t>
        <a:bodyPr/>
        <a:lstStyle/>
        <a:p>
          <a:endParaRPr lang="en-US"/>
        </a:p>
      </dgm:t>
    </dgm:pt>
    <dgm:pt modelId="{08C6C9E4-2D37-47B8-A32C-6BFEBF3AEF3F}">
      <dgm:prSet phldrT="[Text]"/>
      <dgm:spPr>
        <a:solidFill>
          <a:schemeClr val="accent1">
            <a:lumMod val="75000"/>
          </a:schemeClr>
        </a:solidFill>
      </dgm:spPr>
      <dgm:t>
        <a:bodyPr/>
        <a:lstStyle/>
        <a:p>
          <a:r>
            <a:rPr lang="en-US" dirty="0"/>
            <a:t>Assign eligibility for a group through PIM</a:t>
          </a:r>
        </a:p>
      </dgm:t>
    </dgm:pt>
    <dgm:pt modelId="{ECA117C1-00F7-4AF4-BD41-534C6414C74A}" type="parTrans" cxnId="{56B700E3-A515-47C5-BB28-242982E7E3D5}">
      <dgm:prSet/>
      <dgm:spPr/>
      <dgm:t>
        <a:bodyPr/>
        <a:lstStyle/>
        <a:p>
          <a:endParaRPr lang="en-US"/>
        </a:p>
      </dgm:t>
    </dgm:pt>
    <dgm:pt modelId="{8A71029D-D3C3-455E-AC98-D3D8A011381A}" type="sibTrans" cxnId="{56B700E3-A515-47C5-BB28-242982E7E3D5}">
      <dgm:prSet/>
      <dgm:spPr/>
      <dgm:t>
        <a:bodyPr/>
        <a:lstStyle/>
        <a:p>
          <a:endParaRPr lang="en-US"/>
        </a:p>
      </dgm:t>
    </dgm:pt>
    <dgm:pt modelId="{93688B4D-B0E6-4FEC-B0B9-DE5AB8B1CF08}">
      <dgm:prSet phldrT="[Text]"/>
      <dgm:spPr/>
      <dgm:t>
        <a:bodyPr/>
        <a:lstStyle/>
        <a:p>
          <a:pPr>
            <a:buFont typeface="+mj-lt"/>
            <a:buNone/>
          </a:pPr>
          <a:r>
            <a:rPr lang="en-US" dirty="0"/>
            <a:t>Use the discovery process to bring groups to management</a:t>
          </a:r>
        </a:p>
      </dgm:t>
    </dgm:pt>
    <dgm:pt modelId="{8F417878-8C97-46F0-AF69-931CAC981DE5}" type="parTrans" cxnId="{265024B3-D028-4AA2-9E3C-96B6AE5D820D}">
      <dgm:prSet/>
      <dgm:spPr/>
      <dgm:t>
        <a:bodyPr/>
        <a:lstStyle/>
        <a:p>
          <a:endParaRPr lang="en-US"/>
        </a:p>
      </dgm:t>
    </dgm:pt>
    <dgm:pt modelId="{64C4B322-9CE2-45DA-8484-A0B1D4656BA1}" type="sibTrans" cxnId="{265024B3-D028-4AA2-9E3C-96B6AE5D820D}">
      <dgm:prSet/>
      <dgm:spPr/>
      <dgm:t>
        <a:bodyPr/>
        <a:lstStyle/>
        <a:p>
          <a:endParaRPr lang="en-US"/>
        </a:p>
      </dgm:t>
    </dgm:pt>
    <dgm:pt modelId="{29D2AAC7-FC3C-4EB1-80F3-1D5493470582}">
      <dgm:prSet phldrT="[Text]"/>
      <dgm:spPr/>
      <dgm:t>
        <a:bodyPr/>
        <a:lstStyle/>
        <a:p>
          <a:r>
            <a:rPr lang="en-US" dirty="0"/>
            <a:t>Select the users who are eligible for member or owner roles</a:t>
          </a:r>
        </a:p>
      </dgm:t>
    </dgm:pt>
    <dgm:pt modelId="{85C25E40-B3E3-4674-BDE8-0C4DA7364ED4}" type="parTrans" cxnId="{80E74FD3-FCE9-4CD2-BF37-EE2E828E631A}">
      <dgm:prSet/>
      <dgm:spPr/>
      <dgm:t>
        <a:bodyPr/>
        <a:lstStyle/>
        <a:p>
          <a:endParaRPr lang="en-US"/>
        </a:p>
      </dgm:t>
    </dgm:pt>
    <dgm:pt modelId="{B9E1C232-444B-4A0E-95C5-AAC3DCF5A77C}" type="sibTrans" cxnId="{80E74FD3-FCE9-4CD2-BF37-EE2E828E631A}">
      <dgm:prSet/>
      <dgm:spPr/>
      <dgm:t>
        <a:bodyPr/>
        <a:lstStyle/>
        <a:p>
          <a:endParaRPr lang="en-US"/>
        </a:p>
      </dgm:t>
    </dgm:pt>
    <dgm:pt modelId="{8B179D21-2FCC-4B78-BA35-79F946A34787}">
      <dgm:prSet phldrT="[Text]"/>
      <dgm:spPr>
        <a:solidFill>
          <a:schemeClr val="accent1">
            <a:lumMod val="75000"/>
          </a:schemeClr>
        </a:solidFill>
      </dgm:spPr>
      <dgm:t>
        <a:bodyPr/>
        <a:lstStyle/>
        <a:p>
          <a:r>
            <a:rPr lang="en-US" dirty="0"/>
            <a:t>Allow Eligible users to activate group membership or ownership</a:t>
          </a:r>
        </a:p>
      </dgm:t>
    </dgm:pt>
    <dgm:pt modelId="{6ADCB58D-0947-4266-A8A1-DDA19FC27CC7}" type="parTrans" cxnId="{31D360CC-84BE-4DEB-B981-2D94AAE336B8}">
      <dgm:prSet/>
      <dgm:spPr/>
      <dgm:t>
        <a:bodyPr/>
        <a:lstStyle/>
        <a:p>
          <a:endParaRPr lang="en-US"/>
        </a:p>
      </dgm:t>
    </dgm:pt>
    <dgm:pt modelId="{1D6A09AD-803B-4193-9D25-C68142395476}" type="sibTrans" cxnId="{31D360CC-84BE-4DEB-B981-2D94AAE336B8}">
      <dgm:prSet/>
      <dgm:spPr/>
      <dgm:t>
        <a:bodyPr/>
        <a:lstStyle/>
        <a:p>
          <a:endParaRPr lang="en-US"/>
        </a:p>
      </dgm:t>
    </dgm:pt>
    <dgm:pt modelId="{CDBB1F41-D750-4232-B432-113A276CAD57}">
      <dgm:prSet phldrT="[Text]"/>
      <dgm:spPr/>
      <dgm:t>
        <a:bodyPr/>
        <a:lstStyle/>
        <a:p>
          <a:r>
            <a:rPr lang="en-US" baseline="0" dirty="0"/>
            <a:t>Users can activate their eligible roles through Microsoft Entra portal -&gt; My roles</a:t>
          </a:r>
          <a:endParaRPr lang="en-US" dirty="0"/>
        </a:p>
      </dgm:t>
    </dgm:pt>
    <dgm:pt modelId="{730C26B0-5D8F-4795-8B90-C7D0C5D152B9}" type="parTrans" cxnId="{DD228A3F-B137-4D1F-AE2E-B6AA49DD6744}">
      <dgm:prSet/>
      <dgm:spPr/>
      <dgm:t>
        <a:bodyPr/>
        <a:lstStyle/>
        <a:p>
          <a:endParaRPr lang="en-US"/>
        </a:p>
      </dgm:t>
    </dgm:pt>
    <dgm:pt modelId="{EF349961-C7F6-4FC7-A294-EB4F318B6271}" type="sibTrans" cxnId="{DD228A3F-B137-4D1F-AE2E-B6AA49DD6744}">
      <dgm:prSet/>
      <dgm:spPr/>
      <dgm:t>
        <a:bodyPr/>
        <a:lstStyle/>
        <a:p>
          <a:endParaRPr lang="en-US"/>
        </a:p>
      </dgm:t>
    </dgm:pt>
    <dgm:pt modelId="{5BA5A769-C82E-43A3-9B38-116E99F05F47}" type="pres">
      <dgm:prSet presAssocID="{28CE7EEC-82F1-46EA-91D4-D7EB092CA995}" presName="linear" presStyleCnt="0">
        <dgm:presLayoutVars>
          <dgm:dir/>
          <dgm:animLvl val="lvl"/>
          <dgm:resizeHandles val="exact"/>
        </dgm:presLayoutVars>
      </dgm:prSet>
      <dgm:spPr/>
    </dgm:pt>
    <dgm:pt modelId="{116169E4-5FEB-45F2-A569-50AE513549AD}" type="pres">
      <dgm:prSet presAssocID="{107C327D-BC2F-409D-B01D-FFEFBF45F167}" presName="parentLin" presStyleCnt="0"/>
      <dgm:spPr/>
    </dgm:pt>
    <dgm:pt modelId="{9ACE0252-C0DA-4651-A5E5-1E6EC71BA669}" type="pres">
      <dgm:prSet presAssocID="{107C327D-BC2F-409D-B01D-FFEFBF45F167}" presName="parentLeftMargin" presStyleLbl="node1" presStyleIdx="0" presStyleCnt="3"/>
      <dgm:spPr/>
    </dgm:pt>
    <dgm:pt modelId="{ED6A64D0-AA6D-45D0-B92D-91F2DD16264C}" type="pres">
      <dgm:prSet presAssocID="{107C327D-BC2F-409D-B01D-FFEFBF45F167}" presName="parentText" presStyleLbl="node1" presStyleIdx="0" presStyleCnt="3">
        <dgm:presLayoutVars>
          <dgm:chMax val="0"/>
          <dgm:bulletEnabled val="1"/>
        </dgm:presLayoutVars>
      </dgm:prSet>
      <dgm:spPr/>
    </dgm:pt>
    <dgm:pt modelId="{51771CDF-0A06-4A4C-AE70-300EE9C8CD16}" type="pres">
      <dgm:prSet presAssocID="{107C327D-BC2F-409D-B01D-FFEFBF45F167}" presName="negativeSpace" presStyleCnt="0"/>
      <dgm:spPr/>
    </dgm:pt>
    <dgm:pt modelId="{8D2E8928-E655-441A-BD95-3880BD7BD3AC}" type="pres">
      <dgm:prSet presAssocID="{107C327D-BC2F-409D-B01D-FFEFBF45F167}" presName="childText" presStyleLbl="conFgAcc1" presStyleIdx="0" presStyleCnt="3">
        <dgm:presLayoutVars>
          <dgm:bulletEnabled val="1"/>
        </dgm:presLayoutVars>
      </dgm:prSet>
      <dgm:spPr/>
    </dgm:pt>
    <dgm:pt modelId="{C1BC9E84-5426-4271-BAA2-3AA4F1979EF7}" type="pres">
      <dgm:prSet presAssocID="{781CB347-DDE8-4D51-9B28-31CD1A107D6B}" presName="spaceBetweenRectangles" presStyleCnt="0"/>
      <dgm:spPr/>
    </dgm:pt>
    <dgm:pt modelId="{F60172D7-C310-4A74-A744-D092859EC5E1}" type="pres">
      <dgm:prSet presAssocID="{08C6C9E4-2D37-47B8-A32C-6BFEBF3AEF3F}" presName="parentLin" presStyleCnt="0"/>
      <dgm:spPr/>
    </dgm:pt>
    <dgm:pt modelId="{363058DC-53F5-4028-A86C-D7C2BDE85927}" type="pres">
      <dgm:prSet presAssocID="{08C6C9E4-2D37-47B8-A32C-6BFEBF3AEF3F}" presName="parentLeftMargin" presStyleLbl="node1" presStyleIdx="0" presStyleCnt="3"/>
      <dgm:spPr/>
    </dgm:pt>
    <dgm:pt modelId="{2AE564E9-5FBA-4946-9018-8D3B27063D6F}" type="pres">
      <dgm:prSet presAssocID="{08C6C9E4-2D37-47B8-A32C-6BFEBF3AEF3F}" presName="parentText" presStyleLbl="node1" presStyleIdx="1" presStyleCnt="3">
        <dgm:presLayoutVars>
          <dgm:chMax val="0"/>
          <dgm:bulletEnabled val="1"/>
        </dgm:presLayoutVars>
      </dgm:prSet>
      <dgm:spPr/>
    </dgm:pt>
    <dgm:pt modelId="{28B370D9-9134-456F-87B4-5DEAFD45B046}" type="pres">
      <dgm:prSet presAssocID="{08C6C9E4-2D37-47B8-A32C-6BFEBF3AEF3F}" presName="negativeSpace" presStyleCnt="0"/>
      <dgm:spPr/>
    </dgm:pt>
    <dgm:pt modelId="{032E7448-491E-42B5-9D6B-DD8475EBDA88}" type="pres">
      <dgm:prSet presAssocID="{08C6C9E4-2D37-47B8-A32C-6BFEBF3AEF3F}" presName="childText" presStyleLbl="conFgAcc1" presStyleIdx="1" presStyleCnt="3">
        <dgm:presLayoutVars>
          <dgm:bulletEnabled val="1"/>
        </dgm:presLayoutVars>
      </dgm:prSet>
      <dgm:spPr/>
    </dgm:pt>
    <dgm:pt modelId="{AB222D73-48C7-4A38-AA53-A1CA402D6099}" type="pres">
      <dgm:prSet presAssocID="{8A71029D-D3C3-455E-AC98-D3D8A011381A}" presName="spaceBetweenRectangles" presStyleCnt="0"/>
      <dgm:spPr/>
    </dgm:pt>
    <dgm:pt modelId="{1A6769ED-6372-4439-9F8F-BCF55BAEA02D}" type="pres">
      <dgm:prSet presAssocID="{8B179D21-2FCC-4B78-BA35-79F946A34787}" presName="parentLin" presStyleCnt="0"/>
      <dgm:spPr/>
    </dgm:pt>
    <dgm:pt modelId="{205DC13A-8FFE-4E61-95DC-F43CDFD077EA}" type="pres">
      <dgm:prSet presAssocID="{8B179D21-2FCC-4B78-BA35-79F946A34787}" presName="parentLeftMargin" presStyleLbl="node1" presStyleIdx="1" presStyleCnt="3"/>
      <dgm:spPr/>
    </dgm:pt>
    <dgm:pt modelId="{BF1A5FD9-2A12-42F4-A5E7-9F78BB7B4426}" type="pres">
      <dgm:prSet presAssocID="{8B179D21-2FCC-4B78-BA35-79F946A34787}" presName="parentText" presStyleLbl="node1" presStyleIdx="2" presStyleCnt="3">
        <dgm:presLayoutVars>
          <dgm:chMax val="0"/>
          <dgm:bulletEnabled val="1"/>
        </dgm:presLayoutVars>
      </dgm:prSet>
      <dgm:spPr/>
    </dgm:pt>
    <dgm:pt modelId="{8CA65EFB-8627-4818-B07F-FA9056B92A40}" type="pres">
      <dgm:prSet presAssocID="{8B179D21-2FCC-4B78-BA35-79F946A34787}" presName="negativeSpace" presStyleCnt="0"/>
      <dgm:spPr/>
    </dgm:pt>
    <dgm:pt modelId="{8D0DDBAA-1C35-4201-89DE-0D2C87D66E22}" type="pres">
      <dgm:prSet presAssocID="{8B179D21-2FCC-4B78-BA35-79F946A34787}" presName="childText" presStyleLbl="conFgAcc1" presStyleIdx="2" presStyleCnt="3">
        <dgm:presLayoutVars>
          <dgm:bulletEnabled val="1"/>
        </dgm:presLayoutVars>
      </dgm:prSet>
      <dgm:spPr/>
    </dgm:pt>
  </dgm:ptLst>
  <dgm:cxnLst>
    <dgm:cxn modelId="{BEEAA800-8C9B-475D-A9F9-7D4E58386600}" type="presOf" srcId="{107C327D-BC2F-409D-B01D-FFEFBF45F167}" destId="{9ACE0252-C0DA-4651-A5E5-1E6EC71BA669}" srcOrd="0" destOrd="0" presId="urn:microsoft.com/office/officeart/2005/8/layout/list1"/>
    <dgm:cxn modelId="{4BEE530B-6FF0-4610-9FB0-7CB75ADB067B}" srcId="{28CE7EEC-82F1-46EA-91D4-D7EB092CA995}" destId="{107C327D-BC2F-409D-B01D-FFEFBF45F167}" srcOrd="0" destOrd="0" parTransId="{37A8DF21-D852-4B96-A971-85C5B6F58FAF}" sibTransId="{781CB347-DDE8-4D51-9B28-31CD1A107D6B}"/>
    <dgm:cxn modelId="{DF913E0D-817C-4CB1-9566-6AFD070DFB17}" type="presOf" srcId="{93688B4D-B0E6-4FEC-B0B9-DE5AB8B1CF08}" destId="{8D2E8928-E655-441A-BD95-3880BD7BD3AC}" srcOrd="0" destOrd="0" presId="urn:microsoft.com/office/officeart/2005/8/layout/list1"/>
    <dgm:cxn modelId="{A58D3031-203C-4644-B62A-346B391FD8E7}" type="presOf" srcId="{8B179D21-2FCC-4B78-BA35-79F946A34787}" destId="{BF1A5FD9-2A12-42F4-A5E7-9F78BB7B4426}" srcOrd="1" destOrd="0" presId="urn:microsoft.com/office/officeart/2005/8/layout/list1"/>
    <dgm:cxn modelId="{DD228A3F-B137-4D1F-AE2E-B6AA49DD6744}" srcId="{8B179D21-2FCC-4B78-BA35-79F946A34787}" destId="{CDBB1F41-D750-4232-B432-113A276CAD57}" srcOrd="0" destOrd="0" parTransId="{730C26B0-5D8F-4795-8B90-C7D0C5D152B9}" sibTransId="{EF349961-C7F6-4FC7-A294-EB4F318B6271}"/>
    <dgm:cxn modelId="{B40DE26A-447E-4FF4-862C-03502A72AAE3}" type="presOf" srcId="{08C6C9E4-2D37-47B8-A32C-6BFEBF3AEF3F}" destId="{2AE564E9-5FBA-4946-9018-8D3B27063D6F}" srcOrd="1" destOrd="0" presId="urn:microsoft.com/office/officeart/2005/8/layout/list1"/>
    <dgm:cxn modelId="{43C8E356-4375-48D5-BF0B-734F72B23538}" type="presOf" srcId="{CDBB1F41-D750-4232-B432-113A276CAD57}" destId="{8D0DDBAA-1C35-4201-89DE-0D2C87D66E22}" srcOrd="0" destOrd="0" presId="urn:microsoft.com/office/officeart/2005/8/layout/list1"/>
    <dgm:cxn modelId="{569A837C-0CF1-4E2D-9583-52461D234464}" type="presOf" srcId="{107C327D-BC2F-409D-B01D-FFEFBF45F167}" destId="{ED6A64D0-AA6D-45D0-B92D-91F2DD16264C}" srcOrd="1" destOrd="0" presId="urn:microsoft.com/office/officeart/2005/8/layout/list1"/>
    <dgm:cxn modelId="{265024B3-D028-4AA2-9E3C-96B6AE5D820D}" srcId="{107C327D-BC2F-409D-B01D-FFEFBF45F167}" destId="{93688B4D-B0E6-4FEC-B0B9-DE5AB8B1CF08}" srcOrd="0" destOrd="0" parTransId="{8F417878-8C97-46F0-AF69-931CAC981DE5}" sibTransId="{64C4B322-9CE2-45DA-8484-A0B1D4656BA1}"/>
    <dgm:cxn modelId="{58F639C5-C4E7-48F1-971A-AEF2901AF4E9}" type="presOf" srcId="{29D2AAC7-FC3C-4EB1-80F3-1D5493470582}" destId="{032E7448-491E-42B5-9D6B-DD8475EBDA88}" srcOrd="0" destOrd="0" presId="urn:microsoft.com/office/officeart/2005/8/layout/list1"/>
    <dgm:cxn modelId="{31D360CC-84BE-4DEB-B981-2D94AAE336B8}" srcId="{28CE7EEC-82F1-46EA-91D4-D7EB092CA995}" destId="{8B179D21-2FCC-4B78-BA35-79F946A34787}" srcOrd="2" destOrd="0" parTransId="{6ADCB58D-0947-4266-A8A1-DDA19FC27CC7}" sibTransId="{1D6A09AD-803B-4193-9D25-C68142395476}"/>
    <dgm:cxn modelId="{80E74FD3-FCE9-4CD2-BF37-EE2E828E631A}" srcId="{08C6C9E4-2D37-47B8-A32C-6BFEBF3AEF3F}" destId="{29D2AAC7-FC3C-4EB1-80F3-1D5493470582}" srcOrd="0" destOrd="0" parTransId="{85C25E40-B3E3-4674-BDE8-0C4DA7364ED4}" sibTransId="{B9E1C232-444B-4A0E-95C5-AAC3DCF5A77C}"/>
    <dgm:cxn modelId="{20A25BDA-46F5-45B6-A6EB-D0679B434159}" type="presOf" srcId="{28CE7EEC-82F1-46EA-91D4-D7EB092CA995}" destId="{5BA5A769-C82E-43A3-9B38-116E99F05F47}" srcOrd="0" destOrd="0" presId="urn:microsoft.com/office/officeart/2005/8/layout/list1"/>
    <dgm:cxn modelId="{56B700E3-A515-47C5-BB28-242982E7E3D5}" srcId="{28CE7EEC-82F1-46EA-91D4-D7EB092CA995}" destId="{08C6C9E4-2D37-47B8-A32C-6BFEBF3AEF3F}" srcOrd="1" destOrd="0" parTransId="{ECA117C1-00F7-4AF4-BD41-534C6414C74A}" sibTransId="{8A71029D-D3C3-455E-AC98-D3D8A011381A}"/>
    <dgm:cxn modelId="{BB9F5CEC-247D-4B0A-86B9-1B0942B647A5}" type="presOf" srcId="{8B179D21-2FCC-4B78-BA35-79F946A34787}" destId="{205DC13A-8FFE-4E61-95DC-F43CDFD077EA}" srcOrd="0" destOrd="0" presId="urn:microsoft.com/office/officeart/2005/8/layout/list1"/>
    <dgm:cxn modelId="{32104EFB-F327-4A06-ADBB-3E3558EB1F0A}" type="presOf" srcId="{08C6C9E4-2D37-47B8-A32C-6BFEBF3AEF3F}" destId="{363058DC-53F5-4028-A86C-D7C2BDE85927}" srcOrd="0" destOrd="0" presId="urn:microsoft.com/office/officeart/2005/8/layout/list1"/>
    <dgm:cxn modelId="{64E81EFD-5C9A-49D1-8F41-8D34B18D3537}" type="presParOf" srcId="{5BA5A769-C82E-43A3-9B38-116E99F05F47}" destId="{116169E4-5FEB-45F2-A569-50AE513549AD}" srcOrd="0" destOrd="0" presId="urn:microsoft.com/office/officeart/2005/8/layout/list1"/>
    <dgm:cxn modelId="{D42CD229-9362-4887-ADDB-FA9D0245C66B}" type="presParOf" srcId="{116169E4-5FEB-45F2-A569-50AE513549AD}" destId="{9ACE0252-C0DA-4651-A5E5-1E6EC71BA669}" srcOrd="0" destOrd="0" presId="urn:microsoft.com/office/officeart/2005/8/layout/list1"/>
    <dgm:cxn modelId="{FC1ADC6B-C920-4C9B-B9FF-42FD83356452}" type="presParOf" srcId="{116169E4-5FEB-45F2-A569-50AE513549AD}" destId="{ED6A64D0-AA6D-45D0-B92D-91F2DD16264C}" srcOrd="1" destOrd="0" presId="urn:microsoft.com/office/officeart/2005/8/layout/list1"/>
    <dgm:cxn modelId="{34D7E60A-42ED-4819-B60C-3CCC1DA5647B}" type="presParOf" srcId="{5BA5A769-C82E-43A3-9B38-116E99F05F47}" destId="{51771CDF-0A06-4A4C-AE70-300EE9C8CD16}" srcOrd="1" destOrd="0" presId="urn:microsoft.com/office/officeart/2005/8/layout/list1"/>
    <dgm:cxn modelId="{770DB63C-A0F0-488F-BE72-D41BA0AF0B74}" type="presParOf" srcId="{5BA5A769-C82E-43A3-9B38-116E99F05F47}" destId="{8D2E8928-E655-441A-BD95-3880BD7BD3AC}" srcOrd="2" destOrd="0" presId="urn:microsoft.com/office/officeart/2005/8/layout/list1"/>
    <dgm:cxn modelId="{7881E15B-ADFD-4576-9905-C10A58D4CD2B}" type="presParOf" srcId="{5BA5A769-C82E-43A3-9B38-116E99F05F47}" destId="{C1BC9E84-5426-4271-BAA2-3AA4F1979EF7}" srcOrd="3" destOrd="0" presId="urn:microsoft.com/office/officeart/2005/8/layout/list1"/>
    <dgm:cxn modelId="{3A10203D-9485-481F-BFC1-780A79A391BE}" type="presParOf" srcId="{5BA5A769-C82E-43A3-9B38-116E99F05F47}" destId="{F60172D7-C310-4A74-A744-D092859EC5E1}" srcOrd="4" destOrd="0" presId="urn:microsoft.com/office/officeart/2005/8/layout/list1"/>
    <dgm:cxn modelId="{A0D89E3E-245B-4351-8EDE-605B0FA4098D}" type="presParOf" srcId="{F60172D7-C310-4A74-A744-D092859EC5E1}" destId="{363058DC-53F5-4028-A86C-D7C2BDE85927}" srcOrd="0" destOrd="0" presId="urn:microsoft.com/office/officeart/2005/8/layout/list1"/>
    <dgm:cxn modelId="{33D9E76C-C99C-463C-B249-3C04C267D1EE}" type="presParOf" srcId="{F60172D7-C310-4A74-A744-D092859EC5E1}" destId="{2AE564E9-5FBA-4946-9018-8D3B27063D6F}" srcOrd="1" destOrd="0" presId="urn:microsoft.com/office/officeart/2005/8/layout/list1"/>
    <dgm:cxn modelId="{7A840827-125E-439A-881A-2A23C2E64165}" type="presParOf" srcId="{5BA5A769-C82E-43A3-9B38-116E99F05F47}" destId="{28B370D9-9134-456F-87B4-5DEAFD45B046}" srcOrd="5" destOrd="0" presId="urn:microsoft.com/office/officeart/2005/8/layout/list1"/>
    <dgm:cxn modelId="{4E0A14F8-2C53-43F7-8CFE-5080485698C8}" type="presParOf" srcId="{5BA5A769-C82E-43A3-9B38-116E99F05F47}" destId="{032E7448-491E-42B5-9D6B-DD8475EBDA88}" srcOrd="6" destOrd="0" presId="urn:microsoft.com/office/officeart/2005/8/layout/list1"/>
    <dgm:cxn modelId="{AE2D223B-D218-45D0-8C5D-0CDA99490319}" type="presParOf" srcId="{5BA5A769-C82E-43A3-9B38-116E99F05F47}" destId="{AB222D73-48C7-4A38-AA53-A1CA402D6099}" srcOrd="7" destOrd="0" presId="urn:microsoft.com/office/officeart/2005/8/layout/list1"/>
    <dgm:cxn modelId="{FCDA795B-EBB9-44C8-8254-B0C50CCD907F}" type="presParOf" srcId="{5BA5A769-C82E-43A3-9B38-116E99F05F47}" destId="{1A6769ED-6372-4439-9F8F-BCF55BAEA02D}" srcOrd="8" destOrd="0" presId="urn:microsoft.com/office/officeart/2005/8/layout/list1"/>
    <dgm:cxn modelId="{C0A89C64-4D42-4973-B6CC-10ACF84A179E}" type="presParOf" srcId="{1A6769ED-6372-4439-9F8F-BCF55BAEA02D}" destId="{205DC13A-8FFE-4E61-95DC-F43CDFD077EA}" srcOrd="0" destOrd="0" presId="urn:microsoft.com/office/officeart/2005/8/layout/list1"/>
    <dgm:cxn modelId="{93B321C0-67AB-4D28-AE5A-ED19777C1104}" type="presParOf" srcId="{1A6769ED-6372-4439-9F8F-BCF55BAEA02D}" destId="{BF1A5FD9-2A12-42F4-A5E7-9F78BB7B4426}" srcOrd="1" destOrd="0" presId="urn:microsoft.com/office/officeart/2005/8/layout/list1"/>
    <dgm:cxn modelId="{7F3F51B6-9F48-452A-8072-521C648C970B}" type="presParOf" srcId="{5BA5A769-C82E-43A3-9B38-116E99F05F47}" destId="{8CA65EFB-8627-4818-B07F-FA9056B92A40}" srcOrd="9" destOrd="0" presId="urn:microsoft.com/office/officeart/2005/8/layout/list1"/>
    <dgm:cxn modelId="{3CDEA53E-D6BC-4F04-9173-891F8F97E480}" type="presParOf" srcId="{5BA5A769-C82E-43A3-9B38-116E99F05F47}" destId="{8D0DDBAA-1C35-4201-89DE-0D2C87D66E2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F36D06-13E7-4EC2-B68E-E025DF37DAB4}"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F348B28A-BC54-4F46-9E6F-F42BDA5C82E0}">
      <dgm:prSet phldrT="[Text]"/>
      <dgm:spPr/>
      <dgm:t>
        <a:bodyPr/>
        <a:lstStyle/>
        <a:p>
          <a:r>
            <a:rPr lang="en-US" dirty="0"/>
            <a:t>Role-Assignable</a:t>
          </a:r>
        </a:p>
      </dgm:t>
    </dgm:pt>
    <dgm:pt modelId="{39D341CC-C2C6-4B80-B61C-179D2C4EA080}" type="parTrans" cxnId="{4F5764BB-B28C-4945-97DF-9D475E0A46BF}">
      <dgm:prSet/>
      <dgm:spPr/>
      <dgm:t>
        <a:bodyPr/>
        <a:lstStyle/>
        <a:p>
          <a:endParaRPr lang="en-US"/>
        </a:p>
      </dgm:t>
    </dgm:pt>
    <dgm:pt modelId="{EB49A2AB-2584-4C85-8E45-A05CD67CA2CC}" type="sibTrans" cxnId="{4F5764BB-B28C-4945-97DF-9D475E0A46BF}">
      <dgm:prSet/>
      <dgm:spPr/>
      <dgm:t>
        <a:bodyPr/>
        <a:lstStyle/>
        <a:p>
          <a:endParaRPr lang="en-US"/>
        </a:p>
      </dgm:t>
    </dgm:pt>
    <dgm:pt modelId="{89619E63-0682-4D09-877C-C80F249DC564}">
      <dgm:prSet phldrT="[Text]"/>
      <dgm:spPr/>
      <dgm:t>
        <a:bodyPr/>
        <a:lstStyle/>
        <a:p>
          <a:r>
            <a:rPr lang="en-US" dirty="0"/>
            <a:t>Non-role-assignable</a:t>
          </a:r>
        </a:p>
      </dgm:t>
    </dgm:pt>
    <dgm:pt modelId="{D01B3365-D301-4DD0-9E62-917400BEF0AB}" type="parTrans" cxnId="{CFF106EE-4C92-4E8F-9816-69CA56FF33DC}">
      <dgm:prSet/>
      <dgm:spPr/>
      <dgm:t>
        <a:bodyPr/>
        <a:lstStyle/>
        <a:p>
          <a:endParaRPr lang="en-US"/>
        </a:p>
      </dgm:t>
    </dgm:pt>
    <dgm:pt modelId="{7AB7718F-0EDF-41F0-86AF-E512A4FCDF1E}" type="sibTrans" cxnId="{CFF106EE-4C92-4E8F-9816-69CA56FF33DC}">
      <dgm:prSet/>
      <dgm:spPr/>
      <dgm:t>
        <a:bodyPr/>
        <a:lstStyle/>
        <a:p>
          <a:endParaRPr lang="en-US"/>
        </a:p>
      </dgm:t>
    </dgm:pt>
    <dgm:pt modelId="{A4CF5994-B1CA-46AB-9742-F403CD9A7F60}">
      <dgm:prSet phldrT="[Text]"/>
      <dgm:spPr/>
      <dgm:t>
        <a:bodyPr/>
        <a:lstStyle/>
        <a:p>
          <a:r>
            <a:rPr lang="en-US" b="0" i="0" dirty="0"/>
            <a:t>Only the Global Administrator, Privileged Role Administrator, or the group Owner can manage the group</a:t>
          </a:r>
          <a:endParaRPr lang="en-US" dirty="0"/>
        </a:p>
      </dgm:t>
    </dgm:pt>
    <dgm:pt modelId="{B53CE36C-1509-4109-B5C5-F6AAA92101B5}" type="parTrans" cxnId="{FFFA0287-DEFF-4925-B599-EACEDA83990B}">
      <dgm:prSet/>
      <dgm:spPr/>
      <dgm:t>
        <a:bodyPr/>
        <a:lstStyle/>
        <a:p>
          <a:endParaRPr lang="en-US"/>
        </a:p>
      </dgm:t>
    </dgm:pt>
    <dgm:pt modelId="{59B721A9-700A-4DDB-A3FE-29BED1CFF19C}" type="sibTrans" cxnId="{FFFA0287-DEFF-4925-B599-EACEDA83990B}">
      <dgm:prSet/>
      <dgm:spPr/>
      <dgm:t>
        <a:bodyPr/>
        <a:lstStyle/>
        <a:p>
          <a:endParaRPr lang="en-US"/>
        </a:p>
      </dgm:t>
    </dgm:pt>
    <dgm:pt modelId="{AD85FF2B-3458-4A98-83AF-4733CBEB7B96}">
      <dgm:prSet phldrT="[Text]"/>
      <dgm:spPr/>
      <dgm:t>
        <a:bodyPr/>
        <a:lstStyle/>
        <a:p>
          <a:r>
            <a:rPr lang="en-US" dirty="0"/>
            <a:t>For security reasons, No other users can change the credentials of active members, this prevents elevation without approval</a:t>
          </a:r>
        </a:p>
      </dgm:t>
    </dgm:pt>
    <dgm:pt modelId="{9F5370F7-C929-466B-886F-1D0CCB26CD61}" type="parTrans" cxnId="{64003FE5-A1B0-48D1-84F1-693932E6A3D0}">
      <dgm:prSet/>
      <dgm:spPr/>
      <dgm:t>
        <a:bodyPr/>
        <a:lstStyle/>
        <a:p>
          <a:endParaRPr lang="en-US"/>
        </a:p>
      </dgm:t>
    </dgm:pt>
    <dgm:pt modelId="{4C14C7BA-0399-4FE0-81F2-6A93C0D7B597}" type="sibTrans" cxnId="{64003FE5-A1B0-48D1-84F1-693932E6A3D0}">
      <dgm:prSet/>
      <dgm:spPr/>
      <dgm:t>
        <a:bodyPr/>
        <a:lstStyle/>
        <a:p>
          <a:endParaRPr lang="en-US"/>
        </a:p>
      </dgm:t>
    </dgm:pt>
    <dgm:pt modelId="{B4A671B5-B533-4C1B-8076-465AB260B997}">
      <dgm:prSet phldrT="[Text]"/>
      <dgm:spPr/>
      <dgm:t>
        <a:bodyPr/>
        <a:lstStyle/>
        <a:p>
          <a:r>
            <a:rPr lang="en-US" b="0" i="0" dirty="0"/>
            <a:t>More Microsoft Entra ID roles can manage group</a:t>
          </a:r>
          <a:endParaRPr lang="en-US" dirty="0"/>
        </a:p>
      </dgm:t>
    </dgm:pt>
    <dgm:pt modelId="{B69AD215-A98A-4CED-8778-FB48B7C8AAB4}" type="parTrans" cxnId="{F38FA4D6-94CC-4B10-980F-3947ADBAB7E3}">
      <dgm:prSet/>
      <dgm:spPr/>
      <dgm:t>
        <a:bodyPr/>
        <a:lstStyle/>
        <a:p>
          <a:endParaRPr lang="en-US"/>
        </a:p>
      </dgm:t>
    </dgm:pt>
    <dgm:pt modelId="{C9D199A4-BDD6-427E-8774-825527D58577}" type="sibTrans" cxnId="{F38FA4D6-94CC-4B10-980F-3947ADBAB7E3}">
      <dgm:prSet/>
      <dgm:spPr/>
      <dgm:t>
        <a:bodyPr/>
        <a:lstStyle/>
        <a:p>
          <a:endParaRPr lang="en-US"/>
        </a:p>
      </dgm:t>
    </dgm:pt>
    <dgm:pt modelId="{8503AE24-744C-411E-8573-EF088B09EA4B}">
      <dgm:prSet phldrT="[Text]"/>
      <dgm:spPr/>
      <dgm:t>
        <a:bodyPr/>
        <a:lstStyle/>
        <a:p>
          <a:r>
            <a:rPr lang="en-US" dirty="0"/>
            <a:t>Various Roles can change the credentials of active members</a:t>
          </a:r>
        </a:p>
      </dgm:t>
    </dgm:pt>
    <dgm:pt modelId="{ECB92F14-D556-4943-942F-D3A5EE5033C1}" type="parTrans" cxnId="{F98606FE-8E26-4B77-9640-46C573F77FD9}">
      <dgm:prSet/>
      <dgm:spPr/>
      <dgm:t>
        <a:bodyPr/>
        <a:lstStyle/>
        <a:p>
          <a:endParaRPr lang="en-US"/>
        </a:p>
      </dgm:t>
    </dgm:pt>
    <dgm:pt modelId="{78288E1B-F97B-4850-935E-CFB1C8465F1D}" type="sibTrans" cxnId="{F98606FE-8E26-4B77-9640-46C573F77FD9}">
      <dgm:prSet/>
      <dgm:spPr/>
      <dgm:t>
        <a:bodyPr/>
        <a:lstStyle/>
        <a:p>
          <a:endParaRPr lang="en-US"/>
        </a:p>
      </dgm:t>
    </dgm:pt>
    <dgm:pt modelId="{E03A7E2F-B8EE-4A8C-BD42-42A82EACF9EF}" type="pres">
      <dgm:prSet presAssocID="{0FF36D06-13E7-4EC2-B68E-E025DF37DAB4}" presName="list" presStyleCnt="0">
        <dgm:presLayoutVars>
          <dgm:dir/>
          <dgm:animLvl val="lvl"/>
        </dgm:presLayoutVars>
      </dgm:prSet>
      <dgm:spPr/>
    </dgm:pt>
    <dgm:pt modelId="{DD65C1E9-4768-4FEF-AF6F-BB7BEB532896}" type="pres">
      <dgm:prSet presAssocID="{F348B28A-BC54-4F46-9E6F-F42BDA5C82E0}" presName="posSpace" presStyleCnt="0"/>
      <dgm:spPr/>
    </dgm:pt>
    <dgm:pt modelId="{AC09175A-7CD6-48B9-97C5-FFF56FB362A1}" type="pres">
      <dgm:prSet presAssocID="{F348B28A-BC54-4F46-9E6F-F42BDA5C82E0}" presName="vertFlow" presStyleCnt="0"/>
      <dgm:spPr/>
    </dgm:pt>
    <dgm:pt modelId="{A070CC60-33C3-45A2-B9F7-7D83E449801B}" type="pres">
      <dgm:prSet presAssocID="{F348B28A-BC54-4F46-9E6F-F42BDA5C82E0}" presName="topSpace" presStyleCnt="0"/>
      <dgm:spPr/>
    </dgm:pt>
    <dgm:pt modelId="{B0A2C69E-E328-4113-9082-CF7EEB70C27C}" type="pres">
      <dgm:prSet presAssocID="{F348B28A-BC54-4F46-9E6F-F42BDA5C82E0}" presName="firstComp" presStyleCnt="0"/>
      <dgm:spPr/>
    </dgm:pt>
    <dgm:pt modelId="{2B9A9301-862E-42E9-B7B0-72B8FF5BA51B}" type="pres">
      <dgm:prSet presAssocID="{F348B28A-BC54-4F46-9E6F-F42BDA5C82E0}" presName="firstChild" presStyleLbl="bgAccFollowNode1" presStyleIdx="0" presStyleCnt="4"/>
      <dgm:spPr/>
    </dgm:pt>
    <dgm:pt modelId="{E0B6CC09-DC12-4C59-9FE4-5D75DD550D14}" type="pres">
      <dgm:prSet presAssocID="{F348B28A-BC54-4F46-9E6F-F42BDA5C82E0}" presName="firstChildTx" presStyleLbl="bgAccFollowNode1" presStyleIdx="0" presStyleCnt="4">
        <dgm:presLayoutVars>
          <dgm:bulletEnabled val="1"/>
        </dgm:presLayoutVars>
      </dgm:prSet>
      <dgm:spPr/>
    </dgm:pt>
    <dgm:pt modelId="{26B82368-377F-4042-AA0B-D0AC2CD89B83}" type="pres">
      <dgm:prSet presAssocID="{AD85FF2B-3458-4A98-83AF-4733CBEB7B96}" presName="comp" presStyleCnt="0"/>
      <dgm:spPr/>
    </dgm:pt>
    <dgm:pt modelId="{097C4A77-DF10-4EAE-8A10-D888DC1DD478}" type="pres">
      <dgm:prSet presAssocID="{AD85FF2B-3458-4A98-83AF-4733CBEB7B96}" presName="child" presStyleLbl="bgAccFollowNode1" presStyleIdx="1" presStyleCnt="4"/>
      <dgm:spPr/>
    </dgm:pt>
    <dgm:pt modelId="{BBC1F40E-E97E-461E-9C9F-FCC48BCE6112}" type="pres">
      <dgm:prSet presAssocID="{AD85FF2B-3458-4A98-83AF-4733CBEB7B96}" presName="childTx" presStyleLbl="bgAccFollowNode1" presStyleIdx="1" presStyleCnt="4">
        <dgm:presLayoutVars>
          <dgm:bulletEnabled val="1"/>
        </dgm:presLayoutVars>
      </dgm:prSet>
      <dgm:spPr/>
    </dgm:pt>
    <dgm:pt modelId="{CFE98911-5341-40CD-BFC6-E137A497CA2C}" type="pres">
      <dgm:prSet presAssocID="{F348B28A-BC54-4F46-9E6F-F42BDA5C82E0}" presName="negSpace" presStyleCnt="0"/>
      <dgm:spPr/>
    </dgm:pt>
    <dgm:pt modelId="{367668C7-5B48-40C5-A7CB-1CC85682218C}" type="pres">
      <dgm:prSet presAssocID="{F348B28A-BC54-4F46-9E6F-F42BDA5C82E0}" presName="circle" presStyleLbl="node1" presStyleIdx="0" presStyleCnt="2"/>
      <dgm:spPr/>
    </dgm:pt>
    <dgm:pt modelId="{02297D6B-2122-4DD2-9A7D-BE8BC7E87DD3}" type="pres">
      <dgm:prSet presAssocID="{EB49A2AB-2584-4C85-8E45-A05CD67CA2CC}" presName="transSpace" presStyleCnt="0"/>
      <dgm:spPr/>
    </dgm:pt>
    <dgm:pt modelId="{91D83AC5-7E12-4547-AFF4-5A09B78EC43B}" type="pres">
      <dgm:prSet presAssocID="{89619E63-0682-4D09-877C-C80F249DC564}" presName="posSpace" presStyleCnt="0"/>
      <dgm:spPr/>
    </dgm:pt>
    <dgm:pt modelId="{E31BEC11-8B0D-4896-9082-F673EEB61003}" type="pres">
      <dgm:prSet presAssocID="{89619E63-0682-4D09-877C-C80F249DC564}" presName="vertFlow" presStyleCnt="0"/>
      <dgm:spPr/>
    </dgm:pt>
    <dgm:pt modelId="{0F4D73AE-51EC-41AD-8D5E-0942A909D1F6}" type="pres">
      <dgm:prSet presAssocID="{89619E63-0682-4D09-877C-C80F249DC564}" presName="topSpace" presStyleCnt="0"/>
      <dgm:spPr/>
    </dgm:pt>
    <dgm:pt modelId="{32F5D16F-CD79-4DA2-B92F-C454775812D0}" type="pres">
      <dgm:prSet presAssocID="{89619E63-0682-4D09-877C-C80F249DC564}" presName="firstComp" presStyleCnt="0"/>
      <dgm:spPr/>
    </dgm:pt>
    <dgm:pt modelId="{06BF3375-2920-4B9F-8D02-F6697E953E91}" type="pres">
      <dgm:prSet presAssocID="{89619E63-0682-4D09-877C-C80F249DC564}" presName="firstChild" presStyleLbl="bgAccFollowNode1" presStyleIdx="2" presStyleCnt="4"/>
      <dgm:spPr/>
    </dgm:pt>
    <dgm:pt modelId="{4886F967-1D32-49E7-A30B-CBB3B2FD7551}" type="pres">
      <dgm:prSet presAssocID="{89619E63-0682-4D09-877C-C80F249DC564}" presName="firstChildTx" presStyleLbl="bgAccFollowNode1" presStyleIdx="2" presStyleCnt="4">
        <dgm:presLayoutVars>
          <dgm:bulletEnabled val="1"/>
        </dgm:presLayoutVars>
      </dgm:prSet>
      <dgm:spPr/>
    </dgm:pt>
    <dgm:pt modelId="{BED67203-BB3E-4831-B03A-76859C7FB5FB}" type="pres">
      <dgm:prSet presAssocID="{8503AE24-744C-411E-8573-EF088B09EA4B}" presName="comp" presStyleCnt="0"/>
      <dgm:spPr/>
    </dgm:pt>
    <dgm:pt modelId="{B7080B8D-F64C-4C58-9673-B46190D7290A}" type="pres">
      <dgm:prSet presAssocID="{8503AE24-744C-411E-8573-EF088B09EA4B}" presName="child" presStyleLbl="bgAccFollowNode1" presStyleIdx="3" presStyleCnt="4"/>
      <dgm:spPr/>
    </dgm:pt>
    <dgm:pt modelId="{68164506-823B-45F0-8C1D-E6E198DF51C7}" type="pres">
      <dgm:prSet presAssocID="{8503AE24-744C-411E-8573-EF088B09EA4B}" presName="childTx" presStyleLbl="bgAccFollowNode1" presStyleIdx="3" presStyleCnt="4">
        <dgm:presLayoutVars>
          <dgm:bulletEnabled val="1"/>
        </dgm:presLayoutVars>
      </dgm:prSet>
      <dgm:spPr/>
    </dgm:pt>
    <dgm:pt modelId="{71831E39-90AA-494A-8ED9-5FF8BB0A01F5}" type="pres">
      <dgm:prSet presAssocID="{89619E63-0682-4D09-877C-C80F249DC564}" presName="negSpace" presStyleCnt="0"/>
      <dgm:spPr/>
    </dgm:pt>
    <dgm:pt modelId="{BF6E8C85-82DA-4076-8F15-1B34A20E91A9}" type="pres">
      <dgm:prSet presAssocID="{89619E63-0682-4D09-877C-C80F249DC564}" presName="circle" presStyleLbl="node1" presStyleIdx="1" presStyleCnt="2"/>
      <dgm:spPr/>
    </dgm:pt>
  </dgm:ptLst>
  <dgm:cxnLst>
    <dgm:cxn modelId="{568C5901-396C-48A7-B905-2C6708ED5C49}" type="presOf" srcId="{B4A671B5-B533-4C1B-8076-465AB260B997}" destId="{06BF3375-2920-4B9F-8D02-F6697E953E91}" srcOrd="0" destOrd="0" presId="urn:microsoft.com/office/officeart/2005/8/layout/hList9"/>
    <dgm:cxn modelId="{58A6DF13-26C4-4034-8828-AEA514171056}" type="presOf" srcId="{A4CF5994-B1CA-46AB-9742-F403CD9A7F60}" destId="{2B9A9301-862E-42E9-B7B0-72B8FF5BA51B}" srcOrd="0" destOrd="0" presId="urn:microsoft.com/office/officeart/2005/8/layout/hList9"/>
    <dgm:cxn modelId="{5E3C4A21-FDCB-4FB4-A166-C61312534621}" type="presOf" srcId="{89619E63-0682-4D09-877C-C80F249DC564}" destId="{BF6E8C85-82DA-4076-8F15-1B34A20E91A9}" srcOrd="0" destOrd="0" presId="urn:microsoft.com/office/officeart/2005/8/layout/hList9"/>
    <dgm:cxn modelId="{0CB3272E-D0EB-4815-B695-C61786E1ACAF}" type="presOf" srcId="{A4CF5994-B1CA-46AB-9742-F403CD9A7F60}" destId="{E0B6CC09-DC12-4C59-9FE4-5D75DD550D14}" srcOrd="1" destOrd="0" presId="urn:microsoft.com/office/officeart/2005/8/layout/hList9"/>
    <dgm:cxn modelId="{F1E0475B-1AAF-418E-8B7F-DB65B7CB50C8}" type="presOf" srcId="{AD85FF2B-3458-4A98-83AF-4733CBEB7B96}" destId="{097C4A77-DF10-4EAE-8A10-D888DC1DD478}" srcOrd="0" destOrd="0" presId="urn:microsoft.com/office/officeart/2005/8/layout/hList9"/>
    <dgm:cxn modelId="{CC050057-B6DF-4C64-9F71-3F784DF8CC2B}" type="presOf" srcId="{B4A671B5-B533-4C1B-8076-465AB260B997}" destId="{4886F967-1D32-49E7-A30B-CBB3B2FD7551}" srcOrd="1" destOrd="0" presId="urn:microsoft.com/office/officeart/2005/8/layout/hList9"/>
    <dgm:cxn modelId="{97018D7B-DBAD-4DEB-B563-8A127B038591}" type="presOf" srcId="{AD85FF2B-3458-4A98-83AF-4733CBEB7B96}" destId="{BBC1F40E-E97E-461E-9C9F-FCC48BCE6112}" srcOrd="1" destOrd="0" presId="urn:microsoft.com/office/officeart/2005/8/layout/hList9"/>
    <dgm:cxn modelId="{FFFA0287-DEFF-4925-B599-EACEDA83990B}" srcId="{F348B28A-BC54-4F46-9E6F-F42BDA5C82E0}" destId="{A4CF5994-B1CA-46AB-9742-F403CD9A7F60}" srcOrd="0" destOrd="0" parTransId="{B53CE36C-1509-4109-B5C5-F6AAA92101B5}" sibTransId="{59B721A9-700A-4DDB-A3FE-29BED1CFF19C}"/>
    <dgm:cxn modelId="{AB90CA94-BF52-4F6E-BF0D-068E541798F3}" type="presOf" srcId="{F348B28A-BC54-4F46-9E6F-F42BDA5C82E0}" destId="{367668C7-5B48-40C5-A7CB-1CC85682218C}" srcOrd="0" destOrd="0" presId="urn:microsoft.com/office/officeart/2005/8/layout/hList9"/>
    <dgm:cxn modelId="{3C5998B8-4B35-44D5-865D-2F2CF3E7B9CD}" type="presOf" srcId="{8503AE24-744C-411E-8573-EF088B09EA4B}" destId="{B7080B8D-F64C-4C58-9673-B46190D7290A}" srcOrd="0" destOrd="0" presId="urn:microsoft.com/office/officeart/2005/8/layout/hList9"/>
    <dgm:cxn modelId="{4F5764BB-B28C-4945-97DF-9D475E0A46BF}" srcId="{0FF36D06-13E7-4EC2-B68E-E025DF37DAB4}" destId="{F348B28A-BC54-4F46-9E6F-F42BDA5C82E0}" srcOrd="0" destOrd="0" parTransId="{39D341CC-C2C6-4B80-B61C-179D2C4EA080}" sibTransId="{EB49A2AB-2584-4C85-8E45-A05CD67CA2CC}"/>
    <dgm:cxn modelId="{6BA43FBD-68F6-4691-B457-D8BBA0EF63DD}" type="presOf" srcId="{8503AE24-744C-411E-8573-EF088B09EA4B}" destId="{68164506-823B-45F0-8C1D-E6E198DF51C7}" srcOrd="1" destOrd="0" presId="urn:microsoft.com/office/officeart/2005/8/layout/hList9"/>
    <dgm:cxn modelId="{F38FA4D6-94CC-4B10-980F-3947ADBAB7E3}" srcId="{89619E63-0682-4D09-877C-C80F249DC564}" destId="{B4A671B5-B533-4C1B-8076-465AB260B997}" srcOrd="0" destOrd="0" parTransId="{B69AD215-A98A-4CED-8778-FB48B7C8AAB4}" sibTransId="{C9D199A4-BDD6-427E-8774-825527D58577}"/>
    <dgm:cxn modelId="{DF698FDE-1F1D-4A5A-B170-8EA1A01061EA}" type="presOf" srcId="{0FF36D06-13E7-4EC2-B68E-E025DF37DAB4}" destId="{E03A7E2F-B8EE-4A8C-BD42-42A82EACF9EF}" srcOrd="0" destOrd="0" presId="urn:microsoft.com/office/officeart/2005/8/layout/hList9"/>
    <dgm:cxn modelId="{64003FE5-A1B0-48D1-84F1-693932E6A3D0}" srcId="{F348B28A-BC54-4F46-9E6F-F42BDA5C82E0}" destId="{AD85FF2B-3458-4A98-83AF-4733CBEB7B96}" srcOrd="1" destOrd="0" parTransId="{9F5370F7-C929-466B-886F-1D0CCB26CD61}" sibTransId="{4C14C7BA-0399-4FE0-81F2-6A93C0D7B597}"/>
    <dgm:cxn modelId="{CFF106EE-4C92-4E8F-9816-69CA56FF33DC}" srcId="{0FF36D06-13E7-4EC2-B68E-E025DF37DAB4}" destId="{89619E63-0682-4D09-877C-C80F249DC564}" srcOrd="1" destOrd="0" parTransId="{D01B3365-D301-4DD0-9E62-917400BEF0AB}" sibTransId="{7AB7718F-0EDF-41F0-86AF-E512A4FCDF1E}"/>
    <dgm:cxn modelId="{F98606FE-8E26-4B77-9640-46C573F77FD9}" srcId="{89619E63-0682-4D09-877C-C80F249DC564}" destId="{8503AE24-744C-411E-8573-EF088B09EA4B}" srcOrd="1" destOrd="0" parTransId="{ECB92F14-D556-4943-942F-D3A5EE5033C1}" sibTransId="{78288E1B-F97B-4850-935E-CFB1C8465F1D}"/>
    <dgm:cxn modelId="{9E733F4D-D78D-47FF-9986-1BA98F21BDD2}" type="presParOf" srcId="{E03A7E2F-B8EE-4A8C-BD42-42A82EACF9EF}" destId="{DD65C1E9-4768-4FEF-AF6F-BB7BEB532896}" srcOrd="0" destOrd="0" presId="urn:microsoft.com/office/officeart/2005/8/layout/hList9"/>
    <dgm:cxn modelId="{7145FC74-39EF-4CBB-BE2E-43EC66B7CC81}" type="presParOf" srcId="{E03A7E2F-B8EE-4A8C-BD42-42A82EACF9EF}" destId="{AC09175A-7CD6-48B9-97C5-FFF56FB362A1}" srcOrd="1" destOrd="0" presId="urn:microsoft.com/office/officeart/2005/8/layout/hList9"/>
    <dgm:cxn modelId="{FF7E0D02-56FA-4944-A68E-612D62B82F68}" type="presParOf" srcId="{AC09175A-7CD6-48B9-97C5-FFF56FB362A1}" destId="{A070CC60-33C3-45A2-B9F7-7D83E449801B}" srcOrd="0" destOrd="0" presId="urn:microsoft.com/office/officeart/2005/8/layout/hList9"/>
    <dgm:cxn modelId="{2A59B8D5-39C5-4CDD-9BC9-95BA1E018E3F}" type="presParOf" srcId="{AC09175A-7CD6-48B9-97C5-FFF56FB362A1}" destId="{B0A2C69E-E328-4113-9082-CF7EEB70C27C}" srcOrd="1" destOrd="0" presId="urn:microsoft.com/office/officeart/2005/8/layout/hList9"/>
    <dgm:cxn modelId="{4378BF0A-E1C2-4970-B2EF-E7FDBCCF2A1D}" type="presParOf" srcId="{B0A2C69E-E328-4113-9082-CF7EEB70C27C}" destId="{2B9A9301-862E-42E9-B7B0-72B8FF5BA51B}" srcOrd="0" destOrd="0" presId="urn:microsoft.com/office/officeart/2005/8/layout/hList9"/>
    <dgm:cxn modelId="{E0A2F6E7-F97C-41B5-8290-992D4E84A04C}" type="presParOf" srcId="{B0A2C69E-E328-4113-9082-CF7EEB70C27C}" destId="{E0B6CC09-DC12-4C59-9FE4-5D75DD550D14}" srcOrd="1" destOrd="0" presId="urn:microsoft.com/office/officeart/2005/8/layout/hList9"/>
    <dgm:cxn modelId="{C01983ED-F572-4FDF-96C6-89C0D37DAC0D}" type="presParOf" srcId="{AC09175A-7CD6-48B9-97C5-FFF56FB362A1}" destId="{26B82368-377F-4042-AA0B-D0AC2CD89B83}" srcOrd="2" destOrd="0" presId="urn:microsoft.com/office/officeart/2005/8/layout/hList9"/>
    <dgm:cxn modelId="{EB7A7AB6-EC38-4A05-9FDD-AD6DACDA3291}" type="presParOf" srcId="{26B82368-377F-4042-AA0B-D0AC2CD89B83}" destId="{097C4A77-DF10-4EAE-8A10-D888DC1DD478}" srcOrd="0" destOrd="0" presId="urn:microsoft.com/office/officeart/2005/8/layout/hList9"/>
    <dgm:cxn modelId="{C696429D-FC31-41C5-859D-9C029EA0775B}" type="presParOf" srcId="{26B82368-377F-4042-AA0B-D0AC2CD89B83}" destId="{BBC1F40E-E97E-461E-9C9F-FCC48BCE6112}" srcOrd="1" destOrd="0" presId="urn:microsoft.com/office/officeart/2005/8/layout/hList9"/>
    <dgm:cxn modelId="{9AF00578-8EC5-4EBA-AEBC-E52633F6B134}" type="presParOf" srcId="{E03A7E2F-B8EE-4A8C-BD42-42A82EACF9EF}" destId="{CFE98911-5341-40CD-BFC6-E137A497CA2C}" srcOrd="2" destOrd="0" presId="urn:microsoft.com/office/officeart/2005/8/layout/hList9"/>
    <dgm:cxn modelId="{2F849D50-9715-461F-94A8-2D0A2A9B6105}" type="presParOf" srcId="{E03A7E2F-B8EE-4A8C-BD42-42A82EACF9EF}" destId="{367668C7-5B48-40C5-A7CB-1CC85682218C}" srcOrd="3" destOrd="0" presId="urn:microsoft.com/office/officeart/2005/8/layout/hList9"/>
    <dgm:cxn modelId="{B99BE236-90C8-4349-AE0C-A51C7A917179}" type="presParOf" srcId="{E03A7E2F-B8EE-4A8C-BD42-42A82EACF9EF}" destId="{02297D6B-2122-4DD2-9A7D-BE8BC7E87DD3}" srcOrd="4" destOrd="0" presId="urn:microsoft.com/office/officeart/2005/8/layout/hList9"/>
    <dgm:cxn modelId="{92A1EA04-A10F-4AED-B575-1B14B20AC90B}" type="presParOf" srcId="{E03A7E2F-B8EE-4A8C-BD42-42A82EACF9EF}" destId="{91D83AC5-7E12-4547-AFF4-5A09B78EC43B}" srcOrd="5" destOrd="0" presId="urn:microsoft.com/office/officeart/2005/8/layout/hList9"/>
    <dgm:cxn modelId="{9A5C8A7F-01FF-44E8-B468-0C22B55CBA9E}" type="presParOf" srcId="{E03A7E2F-B8EE-4A8C-BD42-42A82EACF9EF}" destId="{E31BEC11-8B0D-4896-9082-F673EEB61003}" srcOrd="6" destOrd="0" presId="urn:microsoft.com/office/officeart/2005/8/layout/hList9"/>
    <dgm:cxn modelId="{6F2A830C-DD3D-46FA-A9D5-803C6A6ED242}" type="presParOf" srcId="{E31BEC11-8B0D-4896-9082-F673EEB61003}" destId="{0F4D73AE-51EC-41AD-8D5E-0942A909D1F6}" srcOrd="0" destOrd="0" presId="urn:microsoft.com/office/officeart/2005/8/layout/hList9"/>
    <dgm:cxn modelId="{0B77CD73-F411-4361-8137-87E1323DFD81}" type="presParOf" srcId="{E31BEC11-8B0D-4896-9082-F673EEB61003}" destId="{32F5D16F-CD79-4DA2-B92F-C454775812D0}" srcOrd="1" destOrd="0" presId="urn:microsoft.com/office/officeart/2005/8/layout/hList9"/>
    <dgm:cxn modelId="{29764226-6F37-410B-8114-2B0185F624BB}" type="presParOf" srcId="{32F5D16F-CD79-4DA2-B92F-C454775812D0}" destId="{06BF3375-2920-4B9F-8D02-F6697E953E91}" srcOrd="0" destOrd="0" presId="urn:microsoft.com/office/officeart/2005/8/layout/hList9"/>
    <dgm:cxn modelId="{4A5F63E1-B7DD-413F-8A7E-192EFBD6D1F5}" type="presParOf" srcId="{32F5D16F-CD79-4DA2-B92F-C454775812D0}" destId="{4886F967-1D32-49E7-A30B-CBB3B2FD7551}" srcOrd="1" destOrd="0" presId="urn:microsoft.com/office/officeart/2005/8/layout/hList9"/>
    <dgm:cxn modelId="{768F0D31-FC10-4634-99A8-AF9612E3B6B4}" type="presParOf" srcId="{E31BEC11-8B0D-4896-9082-F673EEB61003}" destId="{BED67203-BB3E-4831-B03A-76859C7FB5FB}" srcOrd="2" destOrd="0" presId="urn:microsoft.com/office/officeart/2005/8/layout/hList9"/>
    <dgm:cxn modelId="{D6ECA360-8CCC-49B7-B5DB-068D98E6072A}" type="presParOf" srcId="{BED67203-BB3E-4831-B03A-76859C7FB5FB}" destId="{B7080B8D-F64C-4C58-9673-B46190D7290A}" srcOrd="0" destOrd="0" presId="urn:microsoft.com/office/officeart/2005/8/layout/hList9"/>
    <dgm:cxn modelId="{431A4D82-41E1-4EDC-94C4-5B3FBA34F306}" type="presParOf" srcId="{BED67203-BB3E-4831-B03A-76859C7FB5FB}" destId="{68164506-823B-45F0-8C1D-E6E198DF51C7}" srcOrd="1" destOrd="0" presId="urn:microsoft.com/office/officeart/2005/8/layout/hList9"/>
    <dgm:cxn modelId="{2DD5BB3E-4FFD-4607-8F3F-D78C11C8A636}" type="presParOf" srcId="{E03A7E2F-B8EE-4A8C-BD42-42A82EACF9EF}" destId="{71831E39-90AA-494A-8ED9-5FF8BB0A01F5}" srcOrd="7" destOrd="0" presId="urn:microsoft.com/office/officeart/2005/8/layout/hList9"/>
    <dgm:cxn modelId="{4A4909FA-9BD0-4CE9-9A12-3E5E4C819017}" type="presParOf" srcId="{E03A7E2F-B8EE-4A8C-BD42-42A82EACF9EF}" destId="{BF6E8C85-82DA-4076-8F15-1B34A20E91A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9DC08-A1B8-4D58-AF8E-0214CE347A45}">
      <dsp:nvSpPr>
        <dsp:cNvPr id="0" name=""/>
        <dsp:cNvSpPr/>
      </dsp:nvSpPr>
      <dsp:spPr>
        <a:xfrm>
          <a:off x="2520"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Bring under management</a:t>
          </a:r>
        </a:p>
      </dsp:txBody>
      <dsp:txXfrm>
        <a:off x="2520" y="1689382"/>
        <a:ext cx="1339381" cy="505499"/>
      </dsp:txXfrm>
    </dsp:sp>
    <dsp:sp modelId="{7E39D1E0-6056-4546-93EA-097B4C5A2DEC}">
      <dsp:nvSpPr>
        <dsp:cNvPr id="0" name=""/>
        <dsp:cNvSpPr/>
      </dsp:nvSpPr>
      <dsp:spPr>
        <a:xfrm>
          <a:off x="2520"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Applicable for Azure roles and Groups</a:t>
          </a:r>
        </a:p>
      </dsp:txBody>
      <dsp:txXfrm>
        <a:off x="2520" y="2194881"/>
        <a:ext cx="1339381" cy="983010"/>
      </dsp:txXfrm>
    </dsp:sp>
    <dsp:sp modelId="{B9BF34D3-318B-46EE-B71F-1E2089508A4A}">
      <dsp:nvSpPr>
        <dsp:cNvPr id="0" name=""/>
        <dsp:cNvSpPr/>
      </dsp:nvSpPr>
      <dsp:spPr>
        <a:xfrm>
          <a:off x="1529416"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Set role settings</a:t>
          </a:r>
        </a:p>
      </dsp:txBody>
      <dsp:txXfrm>
        <a:off x="1529416" y="1689382"/>
        <a:ext cx="1339381" cy="505499"/>
      </dsp:txXfrm>
    </dsp:sp>
    <dsp:sp modelId="{A11BBCAA-B001-44A9-854E-5358FC414B0E}">
      <dsp:nvSpPr>
        <dsp:cNvPr id="0" name=""/>
        <dsp:cNvSpPr/>
      </dsp:nvSpPr>
      <dsp:spPr>
        <a:xfrm>
          <a:off x="1529416"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Define assignment process and requirements  </a:t>
          </a:r>
        </a:p>
      </dsp:txBody>
      <dsp:txXfrm>
        <a:off x="1529416" y="2194881"/>
        <a:ext cx="1339381" cy="983010"/>
      </dsp:txXfrm>
    </dsp:sp>
    <dsp:sp modelId="{96ABE45B-CB4E-499E-AF22-1FE5571D975E}">
      <dsp:nvSpPr>
        <dsp:cNvPr id="0" name=""/>
        <dsp:cNvSpPr/>
      </dsp:nvSpPr>
      <dsp:spPr>
        <a:xfrm>
          <a:off x="3056311"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Assign</a:t>
          </a:r>
        </a:p>
      </dsp:txBody>
      <dsp:txXfrm>
        <a:off x="3056311" y="1689382"/>
        <a:ext cx="1339381" cy="505499"/>
      </dsp:txXfrm>
    </dsp:sp>
    <dsp:sp modelId="{C4379627-4E39-4BB6-B9F6-7A2141E181E5}">
      <dsp:nvSpPr>
        <dsp:cNvPr id="0" name=""/>
        <dsp:cNvSpPr/>
      </dsp:nvSpPr>
      <dsp:spPr>
        <a:xfrm>
          <a:off x="3056311"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Eligible or permanent</a:t>
          </a:r>
        </a:p>
      </dsp:txBody>
      <dsp:txXfrm>
        <a:off x="3056311" y="2194881"/>
        <a:ext cx="1339381" cy="983010"/>
      </dsp:txXfrm>
    </dsp:sp>
    <dsp:sp modelId="{057A9F0F-2C85-43DD-8D7F-B63A660F3DAE}">
      <dsp:nvSpPr>
        <dsp:cNvPr id="0" name=""/>
        <dsp:cNvSpPr/>
      </dsp:nvSpPr>
      <dsp:spPr>
        <a:xfrm>
          <a:off x="4583207"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Activate</a:t>
          </a:r>
        </a:p>
      </dsp:txBody>
      <dsp:txXfrm>
        <a:off x="4583207" y="1689382"/>
        <a:ext cx="1339381" cy="505499"/>
      </dsp:txXfrm>
    </dsp:sp>
    <dsp:sp modelId="{5B162540-4B18-4D23-97BB-DC3AA351F554}">
      <dsp:nvSpPr>
        <dsp:cNvPr id="0" name=""/>
        <dsp:cNvSpPr/>
      </dsp:nvSpPr>
      <dsp:spPr>
        <a:xfrm>
          <a:off x="4583207"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If eligible, follow process to activate the role</a:t>
          </a:r>
        </a:p>
      </dsp:txBody>
      <dsp:txXfrm>
        <a:off x="4583207" y="2194881"/>
        <a:ext cx="1339381" cy="983010"/>
      </dsp:txXfrm>
    </dsp:sp>
    <dsp:sp modelId="{047A2E70-F1A3-4A4E-B269-D6FB903BD40C}">
      <dsp:nvSpPr>
        <dsp:cNvPr id="0" name=""/>
        <dsp:cNvSpPr/>
      </dsp:nvSpPr>
      <dsp:spPr>
        <a:xfrm>
          <a:off x="6110102"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Approve / Reject</a:t>
          </a:r>
        </a:p>
      </dsp:txBody>
      <dsp:txXfrm>
        <a:off x="6110102" y="1689382"/>
        <a:ext cx="1339381" cy="505499"/>
      </dsp:txXfrm>
    </dsp:sp>
    <dsp:sp modelId="{BB6DCB64-7833-4CBF-9FC2-BC0006E84B85}">
      <dsp:nvSpPr>
        <dsp:cNvPr id="0" name=""/>
        <dsp:cNvSpPr/>
      </dsp:nvSpPr>
      <dsp:spPr>
        <a:xfrm>
          <a:off x="6110102"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For roles that require approval</a:t>
          </a:r>
        </a:p>
      </dsp:txBody>
      <dsp:txXfrm>
        <a:off x="6110102" y="2194881"/>
        <a:ext cx="1339381" cy="983010"/>
      </dsp:txXfrm>
    </dsp:sp>
    <dsp:sp modelId="{E6C9EBD7-8226-4168-98DC-3FE5BBDB0C31}">
      <dsp:nvSpPr>
        <dsp:cNvPr id="0" name=""/>
        <dsp:cNvSpPr/>
      </dsp:nvSpPr>
      <dsp:spPr>
        <a:xfrm>
          <a:off x="7636998"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Extend or renew</a:t>
          </a:r>
        </a:p>
      </dsp:txBody>
      <dsp:txXfrm>
        <a:off x="7636998" y="1689382"/>
        <a:ext cx="1339381" cy="505499"/>
      </dsp:txXfrm>
    </dsp:sp>
    <dsp:sp modelId="{78F3F81B-B349-44CC-9911-D939257EE4F6}">
      <dsp:nvSpPr>
        <dsp:cNvPr id="0" name=""/>
        <dsp:cNvSpPr/>
      </dsp:nvSpPr>
      <dsp:spPr>
        <a:xfrm>
          <a:off x="7636998"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When assignment end approaches</a:t>
          </a:r>
        </a:p>
      </dsp:txBody>
      <dsp:txXfrm>
        <a:off x="7636998" y="2194881"/>
        <a:ext cx="1339381" cy="983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95E5-3D59-49F6-B93B-8382327B5054}">
      <dsp:nvSpPr>
        <dsp:cNvPr id="0" name=""/>
        <dsp:cNvSpPr/>
      </dsp:nvSpPr>
      <dsp:spPr>
        <a:xfrm rot="10800000">
          <a:off x="1892357" y="0"/>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Alert</a:t>
          </a:r>
        </a:p>
      </dsp:txBody>
      <dsp:txXfrm rot="10800000">
        <a:off x="2008972" y="0"/>
        <a:ext cx="7112733" cy="466459"/>
      </dsp:txXfrm>
    </dsp:sp>
    <dsp:sp modelId="{12585269-78CB-4BB4-A7B1-48DEA222747E}">
      <dsp:nvSpPr>
        <dsp:cNvPr id="0" name=""/>
        <dsp:cNvSpPr/>
      </dsp:nvSpPr>
      <dsp:spPr>
        <a:xfrm>
          <a:off x="1414113" y="199"/>
          <a:ext cx="466459" cy="46645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5A057-C99D-46C6-8711-77707D6FE869}">
      <dsp:nvSpPr>
        <dsp:cNvPr id="0" name=""/>
        <dsp:cNvSpPr/>
      </dsp:nvSpPr>
      <dsp:spPr>
        <a:xfrm rot="10800000">
          <a:off x="1937540" y="583273"/>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Audit</a:t>
          </a:r>
        </a:p>
      </dsp:txBody>
      <dsp:txXfrm rot="10800000">
        <a:off x="2054155" y="583273"/>
        <a:ext cx="7112733" cy="466459"/>
      </dsp:txXfrm>
    </dsp:sp>
    <dsp:sp modelId="{934424FC-F2EE-4768-9738-E80FEBBD8995}">
      <dsp:nvSpPr>
        <dsp:cNvPr id="0" name=""/>
        <dsp:cNvSpPr/>
      </dsp:nvSpPr>
      <dsp:spPr>
        <a:xfrm>
          <a:off x="1408636" y="545658"/>
          <a:ext cx="466459" cy="466459"/>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75AD25-9412-4EA5-9ACD-5D23833CE88D}">
      <dsp:nvSpPr>
        <dsp:cNvPr id="0" name=""/>
        <dsp:cNvSpPr/>
      </dsp:nvSpPr>
      <dsp:spPr>
        <a:xfrm rot="10800000">
          <a:off x="1937540" y="1166347"/>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Review</a:t>
          </a:r>
        </a:p>
      </dsp:txBody>
      <dsp:txXfrm rot="10800000">
        <a:off x="2054155" y="1166347"/>
        <a:ext cx="7112733" cy="466459"/>
      </dsp:txXfrm>
    </dsp:sp>
    <dsp:sp modelId="{C135C967-6014-40F2-A54C-987C54E99E23}">
      <dsp:nvSpPr>
        <dsp:cNvPr id="0" name=""/>
        <dsp:cNvSpPr/>
      </dsp:nvSpPr>
      <dsp:spPr>
        <a:xfrm>
          <a:off x="1419589" y="1160871"/>
          <a:ext cx="466459" cy="46645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9E6A2-06AE-4B2D-AECE-1E672B680944}">
      <dsp:nvSpPr>
        <dsp:cNvPr id="0" name=""/>
        <dsp:cNvSpPr/>
      </dsp:nvSpPr>
      <dsp:spPr>
        <a:xfrm>
          <a:off x="845278" y="1008388"/>
          <a:ext cx="672277" cy="71"/>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003DEB-07E1-4F6F-B8A5-8A1FAF0A400C}">
      <dsp:nvSpPr>
        <dsp:cNvPr id="0" name=""/>
        <dsp:cNvSpPr/>
      </dsp:nvSpPr>
      <dsp:spPr>
        <a:xfrm>
          <a:off x="1557893" y="951897"/>
          <a:ext cx="77311" cy="144487"/>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226B8D-B00C-4B93-9B91-66C11333B47E}">
      <dsp:nvSpPr>
        <dsp:cNvPr id="0" name=""/>
        <dsp:cNvSpPr/>
      </dsp:nvSpPr>
      <dsp:spPr>
        <a:xfrm>
          <a:off x="439788" y="686969"/>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533940" y="781121"/>
        <a:ext cx="454605" cy="454605"/>
      </dsp:txXfrm>
    </dsp:sp>
    <dsp:sp modelId="{0432D339-824C-4089-BB04-0C49FF760E0A}">
      <dsp:nvSpPr>
        <dsp:cNvPr id="0" name=""/>
        <dsp:cNvSpPr/>
      </dsp:nvSpPr>
      <dsp:spPr>
        <a:xfrm>
          <a:off x="4931" y="1494491"/>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1</a:t>
          </a:r>
          <a:endParaRPr lang="en-US" sz="1100" kern="1200"/>
        </a:p>
        <a:p>
          <a:pPr marL="57150" lvl="1" indent="-57150" algn="l" defTabSz="488950">
            <a:lnSpc>
              <a:spcPct val="90000"/>
            </a:lnSpc>
            <a:spcBef>
              <a:spcPct val="0"/>
            </a:spcBef>
            <a:spcAft>
              <a:spcPct val="15000"/>
            </a:spcAft>
            <a:buChar char="•"/>
          </a:pPr>
          <a:r>
            <a:rPr lang="en-US" sz="1100" b="0" i="0" kern="1200" baseline="0"/>
            <a:t>Used Discovery Wizard to find the privileged administrators</a:t>
          </a:r>
          <a:endParaRPr lang="en-US" sz="1100" kern="1200"/>
        </a:p>
      </dsp:txBody>
      <dsp:txXfrm>
        <a:off x="4931" y="1797016"/>
        <a:ext cx="1512625" cy="1663075"/>
      </dsp:txXfrm>
    </dsp:sp>
    <dsp:sp modelId="{FA7E4219-58E6-4C3F-8D94-CAE6F3DFB56F}">
      <dsp:nvSpPr>
        <dsp:cNvPr id="0" name=""/>
        <dsp:cNvSpPr/>
      </dsp:nvSpPr>
      <dsp:spPr>
        <a:xfrm>
          <a:off x="1685626" y="1010316"/>
          <a:ext cx="1512625"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6E4945-64D9-42BD-BB5B-E32575868D5E}">
      <dsp:nvSpPr>
        <dsp:cNvPr id="0" name=""/>
        <dsp:cNvSpPr/>
      </dsp:nvSpPr>
      <dsp:spPr>
        <a:xfrm>
          <a:off x="3238588" y="953487"/>
          <a:ext cx="77311" cy="146226"/>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F51179-FEDF-4F5F-A110-A7D2D7EB3F2A}">
      <dsp:nvSpPr>
        <dsp:cNvPr id="0" name=""/>
        <dsp:cNvSpPr/>
      </dsp:nvSpPr>
      <dsp:spPr>
        <a:xfrm>
          <a:off x="2120483"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2214635" y="783050"/>
        <a:ext cx="454605" cy="454605"/>
      </dsp:txXfrm>
    </dsp:sp>
    <dsp:sp modelId="{9C40AF44-566B-4A8E-82A4-3B5D78B29F87}">
      <dsp:nvSpPr>
        <dsp:cNvPr id="0" name=""/>
        <dsp:cNvSpPr/>
      </dsp:nvSpPr>
      <dsp:spPr>
        <a:xfrm>
          <a:off x="1685626"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dirty="0"/>
            <a:t>Step 2</a:t>
          </a:r>
          <a:endParaRPr lang="en-US" sz="1100" kern="1200" dirty="0"/>
        </a:p>
        <a:p>
          <a:pPr marL="57150" lvl="1" indent="-57150" algn="l" defTabSz="488950">
            <a:lnSpc>
              <a:spcPct val="90000"/>
            </a:lnSpc>
            <a:spcBef>
              <a:spcPct val="0"/>
            </a:spcBef>
            <a:spcAft>
              <a:spcPct val="15000"/>
            </a:spcAft>
            <a:buChar char="•"/>
          </a:pPr>
          <a:r>
            <a:rPr lang="en-US" sz="1100" b="0" i="0" kern="1200" baseline="0"/>
            <a:t>Removed users from privileged roles</a:t>
          </a:r>
          <a:endParaRPr lang="en-US" sz="1100" kern="1200"/>
        </a:p>
        <a:p>
          <a:pPr marL="57150" lvl="1" indent="-57150" algn="l" defTabSz="488950">
            <a:lnSpc>
              <a:spcPct val="90000"/>
            </a:lnSpc>
            <a:spcBef>
              <a:spcPct val="0"/>
            </a:spcBef>
            <a:spcAft>
              <a:spcPct val="15000"/>
            </a:spcAft>
            <a:buChar char="•"/>
          </a:pPr>
          <a:r>
            <a:rPr lang="en-US" sz="1100" b="0" i="0" kern="1200" baseline="0"/>
            <a:t>Moved some user to less privileged roles (delegation)</a:t>
          </a:r>
          <a:endParaRPr lang="en-US" sz="1100" kern="1200"/>
        </a:p>
      </dsp:txBody>
      <dsp:txXfrm>
        <a:off x="1685626" y="1801861"/>
        <a:ext cx="1512625" cy="1663075"/>
      </dsp:txXfrm>
    </dsp:sp>
    <dsp:sp modelId="{A799D885-F2C6-41DE-801C-980E68E4B813}">
      <dsp:nvSpPr>
        <dsp:cNvPr id="0" name=""/>
        <dsp:cNvSpPr/>
      </dsp:nvSpPr>
      <dsp:spPr>
        <a:xfrm>
          <a:off x="3366320" y="1010316"/>
          <a:ext cx="756312"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308CA-B430-4EB8-96DD-91FCE77E89ED}">
      <dsp:nvSpPr>
        <dsp:cNvPr id="0" name=""/>
        <dsp:cNvSpPr/>
      </dsp:nvSpPr>
      <dsp:spPr>
        <a:xfrm>
          <a:off x="3801178"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3895330" y="783050"/>
        <a:ext cx="454605" cy="454605"/>
      </dsp:txXfrm>
    </dsp:sp>
    <dsp:sp modelId="{A76E6475-B7D9-46DE-8D18-530D42754664}">
      <dsp:nvSpPr>
        <dsp:cNvPr id="0" name=""/>
        <dsp:cNvSpPr/>
      </dsp:nvSpPr>
      <dsp:spPr>
        <a:xfrm>
          <a:off x="3366320"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3</a:t>
          </a:r>
          <a:endParaRPr lang="en-US" sz="1100" kern="1200"/>
        </a:p>
        <a:p>
          <a:pPr marL="57150" lvl="1" indent="-57150" algn="l" defTabSz="488950">
            <a:lnSpc>
              <a:spcPct val="90000"/>
            </a:lnSpc>
            <a:spcBef>
              <a:spcPct val="0"/>
            </a:spcBef>
            <a:spcAft>
              <a:spcPct val="15000"/>
            </a:spcAft>
            <a:buChar char="•"/>
          </a:pPr>
          <a:r>
            <a:rPr lang="en-US" sz="1100" b="0" i="0" kern="1200" baseline="0" dirty="0"/>
            <a:t>Integrated Microsoft Entra ID PIM activation into privileged administrator workflows (through APIs)</a:t>
          </a:r>
          <a:endParaRPr lang="en-US" sz="1100" kern="1200" dirty="0"/>
        </a:p>
        <a:p>
          <a:pPr marL="57150" lvl="1" indent="-57150" algn="l" defTabSz="488950">
            <a:lnSpc>
              <a:spcPct val="90000"/>
            </a:lnSpc>
            <a:spcBef>
              <a:spcPct val="0"/>
            </a:spcBef>
            <a:spcAft>
              <a:spcPct val="15000"/>
            </a:spcAft>
            <a:buChar char="•"/>
          </a:pPr>
          <a:r>
            <a:rPr lang="en-US" sz="1100" b="0" i="0" kern="1200" baseline="0"/>
            <a:t>Ongoing review of audit activity</a:t>
          </a:r>
          <a:endParaRPr lang="en-US" sz="1100" kern="1200"/>
        </a:p>
      </dsp:txBody>
      <dsp:txXfrm>
        <a:off x="3366320" y="1801861"/>
        <a:ext cx="1512625" cy="1663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05B93-C780-4A89-BAB8-91A5FE65852F}">
      <dsp:nvSpPr>
        <dsp:cNvPr id="0" name=""/>
        <dsp:cNvSpPr/>
      </dsp:nvSpPr>
      <dsp:spPr>
        <a:xfrm>
          <a:off x="0" y="1012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Lists all privileged roles and how many users are currently holding those roles</a:t>
          </a:r>
        </a:p>
      </dsp:txBody>
      <dsp:txXfrm>
        <a:off x="38838" y="140086"/>
        <a:ext cx="4303747" cy="717924"/>
      </dsp:txXfrm>
    </dsp:sp>
    <dsp:sp modelId="{C17B1382-73AC-4694-98A4-802DD94F521C}">
      <dsp:nvSpPr>
        <dsp:cNvPr id="0" name=""/>
        <dsp:cNvSpPr/>
      </dsp:nvSpPr>
      <dsp:spPr>
        <a:xfrm>
          <a:off x="0" y="9544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 more about the assigned users if one or more of them are unfamiliar.</a:t>
          </a:r>
        </a:p>
      </dsp:txBody>
      <dsp:txXfrm>
        <a:off x="38838" y="993286"/>
        <a:ext cx="4303747" cy="717924"/>
      </dsp:txXfrm>
    </dsp:sp>
    <dsp:sp modelId="{3B600B49-B716-40D3-8B2E-9AA44DCD6CDE}">
      <dsp:nvSpPr>
        <dsp:cNvPr id="0" name=""/>
        <dsp:cNvSpPr/>
      </dsp:nvSpPr>
      <dsp:spPr>
        <a:xfrm>
          <a:off x="0" y="18076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Move users to eligible status or just remove them from the role completely</a:t>
          </a:r>
        </a:p>
      </dsp:txBody>
      <dsp:txXfrm>
        <a:off x="38838" y="1846486"/>
        <a:ext cx="4303747" cy="717924"/>
      </dsp:txXfrm>
    </dsp:sp>
    <dsp:sp modelId="{880FE489-657A-4318-BA90-25472B737038}">
      <dsp:nvSpPr>
        <dsp:cNvPr id="0" name=""/>
        <dsp:cNvSpPr/>
      </dsp:nvSpPr>
      <dsp:spPr>
        <a:xfrm>
          <a:off x="0" y="26608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Access reviews for global admins</a:t>
          </a:r>
        </a:p>
      </dsp:txBody>
      <dsp:txXfrm>
        <a:off x="38838" y="2699686"/>
        <a:ext cx="4303747" cy="71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D6301-6392-40BC-BB61-100F8570E337}">
      <dsp:nvSpPr>
        <dsp:cNvPr id="0" name=""/>
        <dsp:cNvSpPr/>
      </dsp:nvSpPr>
      <dsp:spPr>
        <a:xfrm>
          <a:off x="0" y="212502"/>
          <a:ext cx="10831689" cy="27027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Select the resource you want to manage</a:t>
          </a:r>
          <a:endParaRPr lang="en-US" sz="1300" kern="1200" dirty="0"/>
        </a:p>
        <a:p>
          <a:pPr marL="114300" lvl="1" indent="-114300" algn="l" defTabSz="577850">
            <a:lnSpc>
              <a:spcPct val="90000"/>
            </a:lnSpc>
            <a:spcBef>
              <a:spcPct val="0"/>
            </a:spcBef>
            <a:spcAft>
              <a:spcPct val="15000"/>
            </a:spcAft>
            <a:buChar char="•"/>
          </a:pPr>
          <a:r>
            <a:rPr lang="en-US" sz="1300" kern="1200" baseline="0" dirty="0"/>
            <a:t>Review settings and PIM policies</a:t>
          </a:r>
          <a:endParaRPr lang="en-US" sz="1300" kern="1200" dirty="0"/>
        </a:p>
        <a:p>
          <a:pPr marL="114300" lvl="1" indent="-114300" algn="l" defTabSz="577850">
            <a:lnSpc>
              <a:spcPct val="90000"/>
            </a:lnSpc>
            <a:spcBef>
              <a:spcPct val="0"/>
            </a:spcBef>
            <a:spcAft>
              <a:spcPct val="15000"/>
            </a:spcAft>
            <a:buChar char="•"/>
          </a:pPr>
          <a:r>
            <a:rPr lang="en-US" sz="1300" kern="1200" baseline="0" dirty="0"/>
            <a:t>Configure settings like: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Activation max duration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MFA on activation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conditional access authentication context</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justification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ticket information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approval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Assignment duration</a:t>
          </a:r>
          <a:endParaRPr lang="en-US" sz="1300" kern="1200" dirty="0"/>
        </a:p>
      </dsp:txBody>
      <dsp:txXfrm>
        <a:off x="0" y="212502"/>
        <a:ext cx="10831689" cy="2702700"/>
      </dsp:txXfrm>
    </dsp:sp>
    <dsp:sp modelId="{99EA7212-925A-49B6-9699-E3A8450F427C}">
      <dsp:nvSpPr>
        <dsp:cNvPr id="0" name=""/>
        <dsp:cNvSpPr/>
      </dsp:nvSpPr>
      <dsp:spPr>
        <a:xfrm>
          <a:off x="541584" y="20622"/>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Configure Microsoft Entra ID roles</a:t>
          </a:r>
        </a:p>
      </dsp:txBody>
      <dsp:txXfrm>
        <a:off x="560318" y="39356"/>
        <a:ext cx="7544714" cy="346292"/>
      </dsp:txXfrm>
    </dsp:sp>
    <dsp:sp modelId="{9B654384-1D50-48B8-B233-5211E7B3D0D6}">
      <dsp:nvSpPr>
        <dsp:cNvPr id="0" name=""/>
        <dsp:cNvSpPr/>
      </dsp:nvSpPr>
      <dsp:spPr>
        <a:xfrm>
          <a:off x="0" y="3177283"/>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For those who may require to elevate to a privileged Microsoft Entra ID role</a:t>
          </a:r>
          <a:endParaRPr lang="en-US" sz="1300" kern="1200" dirty="0"/>
        </a:p>
      </dsp:txBody>
      <dsp:txXfrm>
        <a:off x="0" y="3177283"/>
        <a:ext cx="10831689" cy="563062"/>
      </dsp:txXfrm>
    </dsp:sp>
    <dsp:sp modelId="{48353A8F-2010-4A8C-8589-8E1646C5B52B}">
      <dsp:nvSpPr>
        <dsp:cNvPr id="0" name=""/>
        <dsp:cNvSpPr/>
      </dsp:nvSpPr>
      <dsp:spPr>
        <a:xfrm>
          <a:off x="541584" y="2985403"/>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Give eligible assignments</a:t>
          </a:r>
        </a:p>
      </dsp:txBody>
      <dsp:txXfrm>
        <a:off x="560318" y="3004137"/>
        <a:ext cx="7544714" cy="346292"/>
      </dsp:txXfrm>
    </dsp:sp>
    <dsp:sp modelId="{AF80B6FE-9812-4061-B4A9-B4D6797A98A0}">
      <dsp:nvSpPr>
        <dsp:cNvPr id="0" name=""/>
        <dsp:cNvSpPr/>
      </dsp:nvSpPr>
      <dsp:spPr>
        <a:xfrm>
          <a:off x="0" y="4002425"/>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Users can activate their eligible roles through Microsoft Entra portal -&gt; My roles</a:t>
          </a:r>
          <a:endParaRPr lang="en-US" sz="1300" kern="1200" dirty="0"/>
        </a:p>
      </dsp:txBody>
      <dsp:txXfrm>
        <a:off x="0" y="4002425"/>
        <a:ext cx="10831689" cy="563062"/>
      </dsp:txXfrm>
    </dsp:sp>
    <dsp:sp modelId="{7AECA705-3ACC-4D8A-8B1D-3736D585E3CC}">
      <dsp:nvSpPr>
        <dsp:cNvPr id="0" name=""/>
        <dsp:cNvSpPr/>
      </dsp:nvSpPr>
      <dsp:spPr>
        <a:xfrm>
          <a:off x="541584" y="3810545"/>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baseline="0" dirty="0"/>
            <a:t>Allow eligible users to activate their Azure roles just-in-time</a:t>
          </a:r>
          <a:endParaRPr lang="en-US" sz="1300" kern="1200" dirty="0"/>
        </a:p>
      </dsp:txBody>
      <dsp:txXfrm>
        <a:off x="560318" y="3829279"/>
        <a:ext cx="7544714"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386CC-C791-401C-B8C1-17AA3FEA19DD}">
      <dsp:nvSpPr>
        <dsp:cNvPr id="0" name=""/>
        <dsp:cNvSpPr/>
      </dsp:nvSpPr>
      <dsp:spPr>
        <a:xfrm>
          <a:off x="0" y="356531"/>
          <a:ext cx="11018837" cy="921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If this is the first time , go to </a:t>
          </a:r>
          <a:r>
            <a:rPr lang="en-US" sz="1500" b="1" kern="1200" baseline="0" dirty="0"/>
            <a:t>Entra portal -&gt; PIM -&gt; Azure resources -&gt; Discover resources</a:t>
          </a:r>
          <a:endParaRPr lang="en-US" sz="1500" b="1" kern="1200" dirty="0"/>
        </a:p>
        <a:p>
          <a:pPr marL="114300" lvl="1" indent="-114300" algn="l" defTabSz="666750">
            <a:lnSpc>
              <a:spcPct val="90000"/>
            </a:lnSpc>
            <a:spcBef>
              <a:spcPct val="0"/>
            </a:spcBef>
            <a:spcAft>
              <a:spcPct val="15000"/>
            </a:spcAft>
            <a:buChar char="•"/>
          </a:pPr>
          <a:r>
            <a:rPr lang="en-US" sz="1500" kern="1200" baseline="0" dirty="0"/>
            <a:t>After discovery is complete , select any unmanaged resource that you wish to manage under PIM</a:t>
          </a:r>
          <a:endParaRPr lang="en-US" sz="1500" kern="1200" dirty="0"/>
        </a:p>
      </dsp:txBody>
      <dsp:txXfrm>
        <a:off x="0" y="356531"/>
        <a:ext cx="11018837" cy="921375"/>
      </dsp:txXfrm>
    </dsp:sp>
    <dsp:sp modelId="{6F792203-02B4-42C7-A212-C6FEC7FB147E}">
      <dsp:nvSpPr>
        <dsp:cNvPr id="0" name=""/>
        <dsp:cNvSpPr/>
      </dsp:nvSpPr>
      <dsp:spPr>
        <a:xfrm>
          <a:off x="550941" y="135131"/>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dirty="0"/>
            <a:t>Discover Azure resources</a:t>
          </a:r>
          <a:endParaRPr lang="en-US" sz="1500" kern="1200" dirty="0"/>
        </a:p>
      </dsp:txBody>
      <dsp:txXfrm>
        <a:off x="572557" y="156747"/>
        <a:ext cx="7669954" cy="399568"/>
      </dsp:txXfrm>
    </dsp:sp>
    <dsp:sp modelId="{BDA55480-FB09-40F0-9B15-46FB9461FD80}">
      <dsp:nvSpPr>
        <dsp:cNvPr id="0" name=""/>
        <dsp:cNvSpPr/>
      </dsp:nvSpPr>
      <dsp:spPr>
        <a:xfrm>
          <a:off x="0" y="1580306"/>
          <a:ext cx="11018837" cy="3118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Select the resource you want to manage</a:t>
          </a:r>
          <a:endParaRPr lang="en-US" sz="1500" kern="1200" dirty="0"/>
        </a:p>
        <a:p>
          <a:pPr marL="114300" lvl="1" indent="-114300" algn="l" defTabSz="666750">
            <a:lnSpc>
              <a:spcPct val="90000"/>
            </a:lnSpc>
            <a:spcBef>
              <a:spcPct val="0"/>
            </a:spcBef>
            <a:spcAft>
              <a:spcPct val="15000"/>
            </a:spcAft>
            <a:buChar char="•"/>
          </a:pPr>
          <a:r>
            <a:rPr lang="en-US" sz="1500" kern="1200" baseline="0" dirty="0"/>
            <a:t>Review settings and PIM policies</a:t>
          </a:r>
          <a:endParaRPr lang="en-US" sz="1500" kern="1200" dirty="0"/>
        </a:p>
        <a:p>
          <a:pPr marL="114300" lvl="1" indent="-114300" algn="l" defTabSz="666750">
            <a:lnSpc>
              <a:spcPct val="90000"/>
            </a:lnSpc>
            <a:spcBef>
              <a:spcPct val="0"/>
            </a:spcBef>
            <a:spcAft>
              <a:spcPct val="15000"/>
            </a:spcAft>
            <a:buChar char="•"/>
          </a:pPr>
          <a:r>
            <a:rPr lang="en-US" sz="1500" kern="1200" baseline="0" dirty="0"/>
            <a:t>Configure settings like: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Activation max duration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MFA on activation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conditional access authentication context</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justification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ticket information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approval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Assignment duration</a:t>
          </a:r>
          <a:endParaRPr lang="en-US" sz="1500" kern="1200" dirty="0"/>
        </a:p>
      </dsp:txBody>
      <dsp:txXfrm>
        <a:off x="0" y="1580306"/>
        <a:ext cx="11018837" cy="3118500"/>
      </dsp:txXfrm>
    </dsp:sp>
    <dsp:sp modelId="{F2D88A27-ED1B-45FF-A4F0-1730DB056991}">
      <dsp:nvSpPr>
        <dsp:cNvPr id="0" name=""/>
        <dsp:cNvSpPr/>
      </dsp:nvSpPr>
      <dsp:spPr>
        <a:xfrm>
          <a:off x="550941" y="1358906"/>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Configure Azure role settings</a:t>
          </a:r>
          <a:endParaRPr lang="en-US" sz="1500" kern="1200"/>
        </a:p>
      </dsp:txBody>
      <dsp:txXfrm>
        <a:off x="572557" y="1380522"/>
        <a:ext cx="7669954"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658AC-6DA9-48F6-B2FB-23DA8CF1223A}">
      <dsp:nvSpPr>
        <dsp:cNvPr id="0" name=""/>
        <dsp:cNvSpPr/>
      </dsp:nvSpPr>
      <dsp:spPr>
        <a:xfrm>
          <a:off x="0" y="1208499"/>
          <a:ext cx="9441236" cy="779625"/>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For those who may require to elevate to a privileged role</a:t>
          </a:r>
          <a:endParaRPr lang="en-US" sz="1800" kern="1200" dirty="0"/>
        </a:p>
      </dsp:txBody>
      <dsp:txXfrm>
        <a:off x="0" y="1208499"/>
        <a:ext cx="9441236" cy="779625"/>
      </dsp:txXfrm>
    </dsp:sp>
    <dsp:sp modelId="{B4335F2E-7065-4462-8684-2049319B293A}">
      <dsp:nvSpPr>
        <dsp:cNvPr id="0" name=""/>
        <dsp:cNvSpPr/>
      </dsp:nvSpPr>
      <dsp:spPr>
        <a:xfrm>
          <a:off x="472061" y="942819"/>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Give eligible assignments</a:t>
          </a:r>
          <a:endParaRPr lang="en-US" sz="1800" kern="1200" dirty="0"/>
        </a:p>
      </dsp:txBody>
      <dsp:txXfrm>
        <a:off x="498000" y="968758"/>
        <a:ext cx="6556987" cy="479482"/>
      </dsp:txXfrm>
    </dsp:sp>
    <dsp:sp modelId="{07EFC418-652E-4D2E-8076-7EEDFA0C7E25}">
      <dsp:nvSpPr>
        <dsp:cNvPr id="0" name=""/>
        <dsp:cNvSpPr/>
      </dsp:nvSpPr>
      <dsp:spPr>
        <a:xfrm>
          <a:off x="0" y="2351004"/>
          <a:ext cx="9441236" cy="10773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Users can activate their eligible roles through Microsoft Entra portal -&gt; My roles</a:t>
          </a:r>
          <a:endParaRPr lang="en-US" sz="1800" kern="1200" dirty="0"/>
        </a:p>
      </dsp:txBody>
      <dsp:txXfrm>
        <a:off x="0" y="2351004"/>
        <a:ext cx="9441236" cy="1077300"/>
      </dsp:txXfrm>
    </dsp:sp>
    <dsp:sp modelId="{56BE697D-5710-471D-91A0-C2540069A3AF}">
      <dsp:nvSpPr>
        <dsp:cNvPr id="0" name=""/>
        <dsp:cNvSpPr/>
      </dsp:nvSpPr>
      <dsp:spPr>
        <a:xfrm>
          <a:off x="472061" y="2085324"/>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Allow eligible users to activate their Azure roles just-in-time</a:t>
          </a:r>
          <a:endParaRPr lang="en-US" sz="1800" kern="1200" dirty="0"/>
        </a:p>
      </dsp:txBody>
      <dsp:txXfrm>
        <a:off x="498000" y="2111263"/>
        <a:ext cx="6556987"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E8928-E655-441A-BD95-3880BD7BD3AC}">
      <dsp:nvSpPr>
        <dsp:cNvPr id="0" name=""/>
        <dsp:cNvSpPr/>
      </dsp:nvSpPr>
      <dsp:spPr>
        <a:xfrm>
          <a:off x="0" y="1300390"/>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Font typeface="+mj-lt"/>
            <a:buNone/>
          </a:pPr>
          <a:r>
            <a:rPr lang="en-US" sz="1500" kern="1200" dirty="0"/>
            <a:t>Use the discovery process to bring groups to management</a:t>
          </a:r>
        </a:p>
      </dsp:txBody>
      <dsp:txXfrm>
        <a:off x="0" y="1300390"/>
        <a:ext cx="8834370" cy="649687"/>
      </dsp:txXfrm>
    </dsp:sp>
    <dsp:sp modelId="{ED6A64D0-AA6D-45D0-B92D-91F2DD16264C}">
      <dsp:nvSpPr>
        <dsp:cNvPr id="0" name=""/>
        <dsp:cNvSpPr/>
      </dsp:nvSpPr>
      <dsp:spPr>
        <a:xfrm>
          <a:off x="441718" y="1078990"/>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Font typeface="+mj-lt"/>
            <a:buNone/>
          </a:pPr>
          <a:r>
            <a:rPr lang="en-US" sz="1500" kern="1200" dirty="0"/>
            <a:t>Identify Groups to Manage</a:t>
          </a:r>
        </a:p>
      </dsp:txBody>
      <dsp:txXfrm>
        <a:off x="463334" y="1100606"/>
        <a:ext cx="6140827" cy="399568"/>
      </dsp:txXfrm>
    </dsp:sp>
    <dsp:sp modelId="{032E7448-491E-42B5-9D6B-DD8475EBDA88}">
      <dsp:nvSpPr>
        <dsp:cNvPr id="0" name=""/>
        <dsp:cNvSpPr/>
      </dsp:nvSpPr>
      <dsp:spPr>
        <a:xfrm>
          <a:off x="0" y="2252478"/>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Select the users who are eligible for member or owner roles</a:t>
          </a:r>
        </a:p>
      </dsp:txBody>
      <dsp:txXfrm>
        <a:off x="0" y="2252478"/>
        <a:ext cx="8834370" cy="649687"/>
      </dsp:txXfrm>
    </dsp:sp>
    <dsp:sp modelId="{2AE564E9-5FBA-4946-9018-8D3B27063D6F}">
      <dsp:nvSpPr>
        <dsp:cNvPr id="0" name=""/>
        <dsp:cNvSpPr/>
      </dsp:nvSpPr>
      <dsp:spPr>
        <a:xfrm>
          <a:off x="441718" y="2031078"/>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Assign eligibility for a group through PIM</a:t>
          </a:r>
        </a:p>
      </dsp:txBody>
      <dsp:txXfrm>
        <a:off x="463334" y="2052694"/>
        <a:ext cx="6140827" cy="399568"/>
      </dsp:txXfrm>
    </dsp:sp>
    <dsp:sp modelId="{8D0DDBAA-1C35-4201-89DE-0D2C87D66E22}">
      <dsp:nvSpPr>
        <dsp:cNvPr id="0" name=""/>
        <dsp:cNvSpPr/>
      </dsp:nvSpPr>
      <dsp:spPr>
        <a:xfrm>
          <a:off x="0" y="3204565"/>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Users can activate their eligible roles through Microsoft Entra portal -&gt; My roles</a:t>
          </a:r>
          <a:endParaRPr lang="en-US" sz="1500" kern="1200" dirty="0"/>
        </a:p>
      </dsp:txBody>
      <dsp:txXfrm>
        <a:off x="0" y="3204565"/>
        <a:ext cx="8834370" cy="649687"/>
      </dsp:txXfrm>
    </dsp:sp>
    <dsp:sp modelId="{BF1A5FD9-2A12-42F4-A5E7-9F78BB7B4426}">
      <dsp:nvSpPr>
        <dsp:cNvPr id="0" name=""/>
        <dsp:cNvSpPr/>
      </dsp:nvSpPr>
      <dsp:spPr>
        <a:xfrm>
          <a:off x="441718" y="2983165"/>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Allow Eligible users to activate group membership or ownership</a:t>
          </a:r>
        </a:p>
      </dsp:txBody>
      <dsp:txXfrm>
        <a:off x="463334" y="3004781"/>
        <a:ext cx="6140827"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A9301-862E-42E9-B7B0-72B8FF5BA51B}">
      <dsp:nvSpPr>
        <dsp:cNvPr id="0" name=""/>
        <dsp:cNvSpPr/>
      </dsp:nvSpPr>
      <dsp:spPr>
        <a:xfrm>
          <a:off x="1355724" y="1354349"/>
          <a:ext cx="2539007" cy="1693518"/>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Only the Global Administrator, Privileged Role Administrator, or the group Owner can manage the group</a:t>
          </a:r>
          <a:endParaRPr lang="en-US" sz="1500" kern="1200" dirty="0"/>
        </a:p>
      </dsp:txBody>
      <dsp:txXfrm>
        <a:off x="1761966" y="1354349"/>
        <a:ext cx="2132766" cy="1693518"/>
      </dsp:txXfrm>
    </dsp:sp>
    <dsp:sp modelId="{097C4A77-DF10-4EAE-8A10-D888DC1DD478}">
      <dsp:nvSpPr>
        <dsp:cNvPr id="0" name=""/>
        <dsp:cNvSpPr/>
      </dsp:nvSpPr>
      <dsp:spPr>
        <a:xfrm>
          <a:off x="1355724" y="3047867"/>
          <a:ext cx="2539007" cy="1693518"/>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For security reasons, No other users can change the credentials of active members, this prevents elevation without approval</a:t>
          </a:r>
        </a:p>
      </dsp:txBody>
      <dsp:txXfrm>
        <a:off x="1761966" y="3047867"/>
        <a:ext cx="2132766" cy="1693518"/>
      </dsp:txXfrm>
    </dsp:sp>
    <dsp:sp modelId="{367668C7-5B48-40C5-A7CB-1CC85682218C}">
      <dsp:nvSpPr>
        <dsp:cNvPr id="0" name=""/>
        <dsp:cNvSpPr/>
      </dsp:nvSpPr>
      <dsp:spPr>
        <a:xfrm>
          <a:off x="1587" y="677280"/>
          <a:ext cx="1692671" cy="1692671"/>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Role-Assignable</a:t>
          </a:r>
        </a:p>
      </dsp:txBody>
      <dsp:txXfrm>
        <a:off x="249473" y="925166"/>
        <a:ext cx="1196899" cy="1196899"/>
      </dsp:txXfrm>
    </dsp:sp>
    <dsp:sp modelId="{06BF3375-2920-4B9F-8D02-F6697E953E91}">
      <dsp:nvSpPr>
        <dsp:cNvPr id="0" name=""/>
        <dsp:cNvSpPr/>
      </dsp:nvSpPr>
      <dsp:spPr>
        <a:xfrm>
          <a:off x="5587404" y="1354349"/>
          <a:ext cx="2539007" cy="1693518"/>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More Microsoft Entra ID roles can manage group</a:t>
          </a:r>
          <a:endParaRPr lang="en-US" sz="1500" kern="1200" dirty="0"/>
        </a:p>
      </dsp:txBody>
      <dsp:txXfrm>
        <a:off x="5993645" y="1354349"/>
        <a:ext cx="2132766" cy="1693518"/>
      </dsp:txXfrm>
    </dsp:sp>
    <dsp:sp modelId="{B7080B8D-F64C-4C58-9673-B46190D7290A}">
      <dsp:nvSpPr>
        <dsp:cNvPr id="0" name=""/>
        <dsp:cNvSpPr/>
      </dsp:nvSpPr>
      <dsp:spPr>
        <a:xfrm>
          <a:off x="5587404" y="3047867"/>
          <a:ext cx="2539007" cy="1693518"/>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Various Roles can change the credentials of active members</a:t>
          </a:r>
        </a:p>
      </dsp:txBody>
      <dsp:txXfrm>
        <a:off x="5993645" y="3047867"/>
        <a:ext cx="2132766" cy="1693518"/>
      </dsp:txXfrm>
    </dsp:sp>
    <dsp:sp modelId="{BF6E8C85-82DA-4076-8F15-1B34A20E91A9}">
      <dsp:nvSpPr>
        <dsp:cNvPr id="0" name=""/>
        <dsp:cNvSpPr/>
      </dsp:nvSpPr>
      <dsp:spPr>
        <a:xfrm>
          <a:off x="4233267" y="677280"/>
          <a:ext cx="1692671" cy="1692671"/>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Non-role-assignable</a:t>
          </a:r>
        </a:p>
      </dsp:txBody>
      <dsp:txXfrm>
        <a:off x="4481153" y="925166"/>
        <a:ext cx="1196899" cy="11968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2:40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ctive-directory/roles/groups-concep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72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30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7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can use a resource dashboard to perform an access review in Privileged Identity Management (PIM). The Admin View dashboard in Azure Active Directory (Azure AD), part of Microsoft Entra, has three primary components:</a:t>
            </a:r>
          </a:p>
          <a:p>
            <a:pPr algn="l">
              <a:buFont typeface="Arial" panose="020B0604020202020204" pitchFamily="34" charset="0"/>
              <a:buChar char="•"/>
            </a:pPr>
            <a:r>
              <a:rPr lang="en-US" b="0" i="0" dirty="0">
                <a:solidFill>
                  <a:srgbClr val="E6E6E6"/>
                </a:solidFill>
                <a:effectLst/>
                <a:latin typeface="Segoe UI" panose="020B0502040204020203" pitchFamily="34" charset="0"/>
              </a:rPr>
              <a:t>A graphical representation of resource role activations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Charts that display the distribution of role assignments by assignment type</a:t>
            </a:r>
          </a:p>
          <a:p>
            <a:pPr algn="l">
              <a:buFont typeface="Arial" panose="020B0604020202020204" pitchFamily="34" charset="0"/>
              <a:buChar char="•"/>
            </a:pPr>
            <a:r>
              <a:rPr lang="en-US" b="0" i="0" dirty="0">
                <a:solidFill>
                  <a:srgbClr val="E6E6E6"/>
                </a:solidFill>
                <a:effectLst/>
                <a:latin typeface="Segoe UI" panose="020B0502040204020203" pitchFamily="34" charset="0"/>
              </a:rPr>
              <a:t>A data area containing information to new role assignments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2807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Access reviews can be used for:  </a:t>
            </a: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Microsoft Teams and O365 groups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critical applications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Reduce access risk of Azure AD B2B guests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Ensure that users in privileged roles still require permissions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Review excessive access held by machine accounts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Manage exception lists of Conditional Access policies</a:t>
            </a:r>
            <a:endParaRPr lang="en-US" b="0" i="0" dirty="0">
              <a:solidFill>
                <a:srgbClr val="000000"/>
              </a:solidFill>
              <a:effectLst/>
              <a:latin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85343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AD roles</a:t>
            </a:r>
            <a:r>
              <a:rPr lang="en-US" b="0" i="0" dirty="0">
                <a:solidFill>
                  <a:srgbClr val="E6E6E6"/>
                </a:solidFill>
                <a:effectLst/>
                <a:latin typeface="Segoe UI" panose="020B0502040204020203" pitchFamily="34" charset="0"/>
              </a:rPr>
              <a:t>, role-assignable groups can be assigned to the role using </a:t>
            </a:r>
            <a:r>
              <a:rPr lang="en-US" b="0" i="0" u="none" strike="noStrike" dirty="0">
                <a:solidFill>
                  <a:srgbClr val="E6E6E6"/>
                </a:solidFill>
                <a:effectLst/>
                <a:latin typeface="Segoe UI" panose="020B0502040204020203" pitchFamily="34" charset="0"/>
                <a:hlinkClick r:id="rId3"/>
              </a:rPr>
              <a:t>role-assignable groups</a:t>
            </a:r>
            <a:r>
              <a:rPr lang="en-US" b="0" i="0" dirty="0">
                <a:solidFill>
                  <a:srgbClr val="E6E6E6"/>
                </a:solidFill>
                <a:effectLst/>
                <a:latin typeface="Segoe UI" panose="020B0502040204020203" pitchFamily="34" charset="0"/>
              </a:rPr>
              <a:t>. When a review is created on an Azure AD role with role-assignable groups assigned, the group name shows up in the review without expanding the group membership. The reviewer can approve or deny access of the entire group to the role. Denied groups will lose their assignment to the role when review results are applied.</a:t>
            </a:r>
          </a:p>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resource roles</a:t>
            </a:r>
            <a:r>
              <a:rPr lang="en-US" b="0" i="0" dirty="0">
                <a:solidFill>
                  <a:srgbClr val="E6E6E6"/>
                </a:solidFill>
                <a:effectLst/>
                <a:latin typeface="Segoe UI" panose="020B0502040204020203" pitchFamily="34" charset="0"/>
              </a:rPr>
              <a:t>, any security group can be assigned to the role. When a review is created on an Azure resource role with a security group assigned, the users assigned to that security group will be fully expanded and shown to the reviewer of the role. When a reviewer denies a user that was assigned to the role via the security group, the user will not be removed from the group, and therefore the apply of the deny result will be unsuccessful.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9317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E3A6-4DB3-9B4C-BFF3-88A92C556B5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7CCE444B-AD14-F14E-A60E-951540FC98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1BA2632-E055-5348-8936-1069F9A20C23}"/>
              </a:ext>
            </a:extLst>
          </p:cNvPr>
          <p:cNvSpPr>
            <a:spLocks noGrp="1"/>
          </p:cNvSpPr>
          <p:nvPr>
            <p:ph type="dt" sz="half" idx="10"/>
          </p:nvPr>
        </p:nvSpPr>
        <p:spPr/>
        <p:txBody>
          <a:bodyPr/>
          <a:lstStyle/>
          <a:p>
            <a:fld id="{C8217199-4C6F-A74D-8B68-9C83C0383438}" type="datetimeFigureOut">
              <a:rPr lang="en-NL" smtClean="0"/>
              <a:t>02/28/2024</a:t>
            </a:fld>
            <a:endParaRPr lang="en-NL"/>
          </a:p>
        </p:txBody>
      </p:sp>
      <p:sp>
        <p:nvSpPr>
          <p:cNvPr id="5" name="Footer Placeholder 4">
            <a:extLst>
              <a:ext uri="{FF2B5EF4-FFF2-40B4-BE49-F238E27FC236}">
                <a16:creationId xmlns:a16="http://schemas.microsoft.com/office/drawing/2014/main" id="{CCC70A1C-7310-DA40-B3CD-451A1D54A4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9A76B7C-8C2F-A841-B031-4E5BAC02E01C}"/>
              </a:ext>
            </a:extLst>
          </p:cNvPr>
          <p:cNvSpPr>
            <a:spLocks noGrp="1"/>
          </p:cNvSpPr>
          <p:nvPr>
            <p:ph type="sldNum" sz="quarter" idx="12"/>
          </p:nvPr>
        </p:nvSpPr>
        <p:spPr/>
        <p:txBody>
          <a:bodyPr/>
          <a:lstStyle/>
          <a:p>
            <a:fld id="{679AC4EF-3963-4F4E-9123-131441DCAECE}" type="slidenum">
              <a:rPr lang="en-NL" smtClean="0"/>
              <a:t>‹#›</a:t>
            </a:fld>
            <a:endParaRPr lang="en-NL"/>
          </a:p>
        </p:txBody>
      </p:sp>
    </p:spTree>
    <p:extLst>
      <p:ext uri="{BB962C8B-B14F-4D97-AF65-F5344CB8AC3E}">
        <p14:creationId xmlns:p14="http://schemas.microsoft.com/office/powerpoint/2010/main" val="679846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2750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321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ctive-directory/privileged-identity-management/pim-configur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licensing-fundamentals#features-by-license" TargetMode="External"/><Relationship Id="rId5"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4" Type="http://schemas.openxmlformats.org/officeDocument/2006/relationships/hyperlink" Target="https://learn.microsoft.com/en-us/azure/active-directory/privileged-identity-management/concept-pim-for-grou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8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8.jpeg"/><Relationship Id="rId7" Type="http://schemas.openxmlformats.org/officeDocument/2006/relationships/diagramColors" Target="../diagrams/colors3.xml"/><Relationship Id="rId2" Type="http://schemas.openxmlformats.org/officeDocument/2006/relationships/image" Target="../media/image67.png"/><Relationship Id="rId1" Type="http://schemas.openxmlformats.org/officeDocument/2006/relationships/slideLayout" Target="../slideLayouts/slideLayout8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9.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learn.microsoft.com/en-us/azure/active-directory/privileged-identity-management/pim-getting-started#prepare-pim-for-azure-roles" TargetMode="Externa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groups-discover-groups"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how-to-add-role-to-user" TargetMode="External"/><Relationship Id="rId13" Type="http://schemas.openxmlformats.org/officeDocument/2006/relationships/hyperlink" Target="https://learn.microsoft.com/en-us/azure/active-directory/privileged-identity-management/groups-activate-roles" TargetMode="External"/><Relationship Id="rId18" Type="http://schemas.openxmlformats.org/officeDocument/2006/relationships/hyperlink" Target="https://learn.microsoft.com/en-us/azure/active-directory/privileged-identity-management/pim-resource-roles-renew-extend" TargetMode="External"/><Relationship Id="rId3" Type="http://schemas.openxmlformats.org/officeDocument/2006/relationships/hyperlink" Target="https://learn.microsoft.com/en-us/azure/active-directory/privileged-identity-management/pim-resource-roles-discover-resources" TargetMode="External"/><Relationship Id="rId21" Type="http://schemas.openxmlformats.org/officeDocument/2006/relationships/hyperlink" Target="https://learn.microsoft.com/en-us/azure/active-directory/privileged-identity-management/pim-perform-roles-and-resource-roles-review" TargetMode="External"/><Relationship Id="rId7" Type="http://schemas.openxmlformats.org/officeDocument/2006/relationships/hyperlink" Target="https://learn.microsoft.com/en-us/azure/active-directory/privileged-identity-management/groups-role-settings" TargetMode="External"/><Relationship Id="rId12" Type="http://schemas.openxmlformats.org/officeDocument/2006/relationships/hyperlink" Target="https://learn.microsoft.com/en-us/azure/active-directory/privileged-identity-management/pim-resource-roles-activate-your-roles" TargetMode="External"/><Relationship Id="rId17" Type="http://schemas.openxmlformats.org/officeDocument/2006/relationships/hyperlink" Target="https://learn.microsoft.com/en-us/azure/active-directory/privileged-identity-management/pim-how-to-renew-extend" TargetMode="External"/><Relationship Id="rId2" Type="http://schemas.openxmlformats.org/officeDocument/2006/relationships/notesSlide" Target="../notesSlides/notesSlide9.xml"/><Relationship Id="rId16" Type="http://schemas.openxmlformats.org/officeDocument/2006/relationships/hyperlink" Target="https://learn.microsoft.com/en-us/azure/active-directory/privileged-identity-management/groups-approval-workflow" TargetMode="External"/><Relationship Id="rId20" Type="http://schemas.openxmlformats.org/officeDocument/2006/relationships/hyperlink" Target="https://learn.microsoft.com/en-us/azure/active-directory/privileged-identity-management/pim-create-roles-and-resource-roles-review" TargetMode="External"/><Relationship Id="rId1" Type="http://schemas.openxmlformats.org/officeDocument/2006/relationships/slideLayout" Target="../slideLayouts/slideLayout84.xml"/><Relationship Id="rId6" Type="http://schemas.openxmlformats.org/officeDocument/2006/relationships/hyperlink" Target="https://learn.microsoft.com/en-us/azure/active-directory/privileged-identity-management/pim-resource-roles-configure-role-settings" TargetMode="External"/><Relationship Id="rId11" Type="http://schemas.openxmlformats.org/officeDocument/2006/relationships/hyperlink" Target="https://learn.microsoft.com/en-us/azure/active-directory/privileged-identity-management/pim-how-to-activate-role" TargetMode="External"/><Relationship Id="rId5" Type="http://schemas.openxmlformats.org/officeDocument/2006/relationships/hyperlink" Target="https://learn.microsoft.com/en-us/azure/active-directory/privileged-identity-management/pim-how-to-change-default-settings" TargetMode="External"/><Relationship Id="rId15" Type="http://schemas.openxmlformats.org/officeDocument/2006/relationships/hyperlink" Target="https://learn.microsoft.com/en-us/azure/active-directory/privileged-identity-management/pim-resource-roles-approval-workflow" TargetMode="External"/><Relationship Id="rId23"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10" Type="http://schemas.openxmlformats.org/officeDocument/2006/relationships/hyperlink" Target="https://learn.microsoft.com/en-us/azure/active-directory/privileged-identity-management/groups-assign-member-owner" TargetMode="External"/><Relationship Id="rId19" Type="http://schemas.openxmlformats.org/officeDocument/2006/relationships/hyperlink" Target="https://learn.microsoft.com/en-us/azure/active-directory/privileged-identity-management/groups-renew-extend" TargetMode="External"/><Relationship Id="rId4" Type="http://schemas.openxmlformats.org/officeDocument/2006/relationships/hyperlink" Target="https://learn.microsoft.com/en-us/azure/active-directory/privileged-identity-management/groups-discover-groups" TargetMode="External"/><Relationship Id="rId9" Type="http://schemas.openxmlformats.org/officeDocument/2006/relationships/hyperlink" Target="https://learn.microsoft.com/en-us/azure/active-directory/privileged-identity-management/pim-resource-roles-assign-roles" TargetMode="External"/><Relationship Id="rId14" Type="http://schemas.openxmlformats.org/officeDocument/2006/relationships/hyperlink" Target="https://learn.microsoft.com/en-us/azure/active-directory/privileged-identity-management/pim-approval-workflow" TargetMode="External"/><Relationship Id="rId22" Type="http://schemas.openxmlformats.org/officeDocument/2006/relationships/hyperlink" Target="https://learn.microsoft.com/en-us/azure/active-directory/privileged-identity-management/pim-complete-roles-and-resource-roles-review"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8" idx="6"/>
            <a:endCxn id="12" idx="2"/>
          </p:cNvCxnSpPr>
          <p:nvPr/>
        </p:nvCxnSpPr>
        <p:spPr>
          <a:xfrm>
            <a:off x="5591018" y="1960988"/>
            <a:ext cx="4651282"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3</a:t>
            </a:r>
            <a:r>
              <a:rPr lang="en-US" sz="3600" dirty="0"/>
              <a:t>: Azure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Azure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404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9" idx="6"/>
            <a:endCxn id="12" idx="2"/>
          </p:cNvCxnSpPr>
          <p:nvPr/>
        </p:nvCxnSpPr>
        <p:spPr>
          <a:xfrm>
            <a:off x="6692315" y="1960244"/>
            <a:ext cx="3549985" cy="726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4: PIM for groups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Group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groups to be managed and decision making for group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44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8" idx="6"/>
            <a:endCxn id="12" idx="2"/>
          </p:cNvCxnSpPr>
          <p:nvPr/>
        </p:nvCxnSpPr>
        <p:spPr>
          <a:xfrm>
            <a:off x="7990260" y="1960243"/>
            <a:ext cx="2252040" cy="7262"/>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5</a:t>
            </a:r>
            <a:r>
              <a:rPr lang="en-US" sz="3600" dirty="0"/>
              <a:t>: Access reviews and PIM</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4833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Access Review settings on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Access Reviews solution</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29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PIM + Conditional Access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8999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Conditional Access Context settings and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solution meets security requirements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 (If applicable)</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31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Close Out</a:t>
            </a:r>
          </a:p>
        </p:txBody>
      </p:sp>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018FC2-DF1D-44A6-B440-C79019794D79}"/>
              </a:ext>
            </a:extLst>
          </p:cNvPr>
          <p:cNvSpPr txBox="1"/>
          <p:nvPr/>
        </p:nvSpPr>
        <p:spPr>
          <a:xfrm>
            <a:off x="560710" y="2925582"/>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Tree>
    <p:extLst>
      <p:ext uri="{BB962C8B-B14F-4D97-AF65-F5344CB8AC3E}">
        <p14:creationId xmlns:p14="http://schemas.microsoft.com/office/powerpoint/2010/main" val="3034135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a:t>Microsoft </a:t>
            </a:r>
            <a:r>
              <a:rPr lang="en-GB" err="1"/>
              <a:t>Entra</a:t>
            </a:r>
            <a:r>
              <a:rPr lang="en-GB"/>
              <a:t>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2446876241"/>
              </p:ext>
            </p:extLst>
          </p:nvPr>
        </p:nvGraphicFramePr>
        <p:xfrm>
          <a:off x="588263" y="1460543"/>
          <a:ext cx="11088264" cy="288036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a:t>Microsoft Entra ID Governance SKU</a:t>
                      </a:r>
                    </a:p>
                    <a:p>
                      <a:endParaRPr lang="en-US" sz="16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mn-lt"/>
                          <a:ea typeface="+mn-ea"/>
                          <a:cs typeface="+mn-cs"/>
                          <a:hlinkClick r:id="rId3"/>
                        </a:rPr>
                        <a:t>Privileged Identity Management (PIM)</a:t>
                      </a:r>
                      <a:endParaRPr lang="de-DE" sz="1600" b="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Enables you to manage, control, and monitor access to important resources in your organization.</a:t>
                      </a:r>
                      <a:endParaRPr lang="de-DE"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noProof="0" dirty="0"/>
                        <a:t>No</a:t>
                      </a:r>
                    </a:p>
                  </a:txBody>
                  <a:tcPr/>
                </a:tc>
                <a:extLst>
                  <a:ext uri="{0D108BD9-81ED-4DB2-BD59-A6C34878D82A}">
                    <a16:rowId xmlns:a16="http://schemas.microsoft.com/office/drawing/2014/main" val="1653969059"/>
                  </a:ext>
                </a:extLst>
              </a:tr>
              <a:tr h="234235">
                <a:tc>
                  <a:txBody>
                    <a:bodyPr/>
                    <a:lstStyle/>
                    <a:p>
                      <a:r>
                        <a:rPr lang="en-US" sz="1600" b="0" i="0" kern="1200" dirty="0">
                          <a:solidFill>
                            <a:schemeClr val="tx1"/>
                          </a:solidFill>
                          <a:effectLst/>
                          <a:latin typeface="+mn-lt"/>
                          <a:ea typeface="+mn-ea"/>
                          <a:cs typeface="+mn-cs"/>
                          <a:hlinkClick r:id="rId4"/>
                        </a:rPr>
                        <a:t>PIM For Groups</a:t>
                      </a:r>
                      <a:endParaRPr lang="en-GB" sz="1600" b="0" dirty="0"/>
                    </a:p>
                  </a:txBody>
                  <a:tcPr/>
                </a:tc>
                <a:tc>
                  <a:txBody>
                    <a:bodyPr/>
                    <a:lstStyle/>
                    <a:p>
                      <a:r>
                        <a:rPr lang="en-US" sz="1600" b="0" i="0" kern="1200" dirty="0">
                          <a:solidFill>
                            <a:schemeClr val="tx1"/>
                          </a:solidFill>
                          <a:effectLst/>
                          <a:latin typeface="+mn-lt"/>
                          <a:ea typeface="+mn-ea"/>
                          <a:cs typeface="+mn-cs"/>
                        </a:rPr>
                        <a:t>Provide users just-in-time membership in the group and just-in-time ownership of the group using the Microsoft Entra ID Privileged Identity Management for Groups feature</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3622530483"/>
                  </a:ext>
                </a:extLst>
              </a:tr>
              <a:tr h="234235">
                <a:tc>
                  <a:txBody>
                    <a:bodyPr/>
                    <a:lstStyle/>
                    <a:p>
                      <a:r>
                        <a:rPr lang="en-GB" sz="1600" b="0" dirty="0">
                          <a:hlinkClick r:id="rId5"/>
                        </a:rPr>
                        <a:t>PIM CA Controls</a:t>
                      </a:r>
                      <a:endParaRPr lang="en-GB" sz="1600" b="0" dirty="0"/>
                    </a:p>
                  </a:txBody>
                  <a:tcPr/>
                </a:tc>
                <a:tc>
                  <a:txBody>
                    <a:bodyPr/>
                    <a:lstStyle/>
                    <a:p>
                      <a:r>
                        <a:rPr lang="en-US" sz="1600" b="0" i="0" kern="1200" dirty="0">
                          <a:solidFill>
                            <a:schemeClr val="tx1"/>
                          </a:solidFill>
                          <a:effectLst/>
                          <a:latin typeface="+mn-lt"/>
                          <a:ea typeface="+mn-ea"/>
                          <a:cs typeface="+mn-cs"/>
                        </a:rPr>
                        <a:t>Feature that allows users who are eligible for a role to satisfy Conditional Access policy requirements</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110004020202020204"/>
                <a:ea typeface="+mn-ea"/>
                <a:cs typeface="+mn-cs"/>
              </a:rPr>
              <a:t>Source</a:t>
            </a:r>
            <a:endParaRPr kumimoji="0" lang="en-GB" sz="1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Aptos" panose="02110004020202020204"/>
                <a:ea typeface="+mn-ea"/>
                <a:cs typeface="+mn-cs"/>
                <a:hlinkClick r:id="rId6"/>
              </a:rPr>
              <a:t>Microsoft Entra ID Governance licensing fundamentals</a:t>
            </a:r>
            <a:endParaRPr kumimoji="0" lang="de-DE"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76519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3C52A-C634-13EA-8539-0B2D1AFFACCF}"/>
              </a:ext>
            </a:extLst>
          </p:cNvPr>
          <p:cNvSpPr>
            <a:spLocks noGrp="1"/>
          </p:cNvSpPr>
          <p:nvPr>
            <p:ph type="title"/>
          </p:nvPr>
        </p:nvSpPr>
        <p:spPr>
          <a:xfrm>
            <a:off x="471488" y="511175"/>
            <a:ext cx="3948112" cy="498475"/>
          </a:xfrm>
        </p:spPr>
        <p:txBody>
          <a:bodyPr wrap="square" anchor="t">
            <a:normAutofit/>
          </a:bodyPr>
          <a:lstStyle/>
          <a:p>
            <a:r>
              <a:rPr lang="en-US"/>
              <a:t>Introduction</a:t>
            </a:r>
          </a:p>
        </p:txBody>
      </p:sp>
      <p:sp>
        <p:nvSpPr>
          <p:cNvPr id="4" name="Content Placeholder 2">
            <a:extLst>
              <a:ext uri="{FF2B5EF4-FFF2-40B4-BE49-F238E27FC236}">
                <a16:creationId xmlns:a16="http://schemas.microsoft.com/office/drawing/2014/main" id="{340E1993-E05E-8CF0-473D-44B3E6C65CAE}"/>
              </a:ext>
            </a:extLst>
          </p:cNvPr>
          <p:cNvSpPr txBox="1">
            <a:spLocks/>
          </p:cNvSpPr>
          <p:nvPr/>
        </p:nvSpPr>
        <p:spPr>
          <a:xfrm>
            <a:off x="0" y="1450975"/>
            <a:ext cx="5211763" cy="4997450"/>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Privileged Identity Management (PIM) is a service in Microsoft Entra ID that enables you to manage, control, and monitor access to important resources in your organization. These resources include resources in Microsoft Entra ID, Azure, and other Microsoft Online Services such as Microsoft 365 or Microsoft Intune</a:t>
            </a:r>
          </a:p>
        </p:txBody>
      </p:sp>
    </p:spTree>
    <p:extLst>
      <p:ext uri="{BB962C8B-B14F-4D97-AF65-F5344CB8AC3E}">
        <p14:creationId xmlns:p14="http://schemas.microsoft.com/office/powerpoint/2010/main" val="16146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42BD0-4BC2-4AAC-8853-293DF6F1BB65}"/>
              </a:ext>
            </a:extLst>
          </p:cNvPr>
          <p:cNvSpPr txBox="1">
            <a:spLocks/>
          </p:cNvSpPr>
          <p:nvPr/>
        </p:nvSpPr>
        <p:spPr>
          <a:xfrm>
            <a:off x="2474874" y="5678054"/>
            <a:ext cx="7380836" cy="2359892"/>
          </a:xfrm>
          <a:prstGeom prst="rect">
            <a:avLst/>
          </a:prstGeo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520" marR="0" lvl="0" indent="-223520" algn="ctr" defTabSz="91419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Protect and control privileged access to your organization</a:t>
            </a:r>
          </a:p>
        </p:txBody>
      </p:sp>
      <p:grpSp>
        <p:nvGrpSpPr>
          <p:cNvPr id="5" name="Group 4">
            <a:extLst>
              <a:ext uri="{FF2B5EF4-FFF2-40B4-BE49-F238E27FC236}">
                <a16:creationId xmlns:a16="http://schemas.microsoft.com/office/drawing/2014/main" id="{4DED461A-BA3C-4EFD-8C21-4E2C393BEAF8}"/>
              </a:ext>
            </a:extLst>
          </p:cNvPr>
          <p:cNvGrpSpPr/>
          <p:nvPr/>
        </p:nvGrpSpPr>
        <p:grpSpPr>
          <a:xfrm>
            <a:off x="339922" y="2302695"/>
            <a:ext cx="2644926" cy="2687832"/>
            <a:chOff x="339922" y="2302695"/>
            <a:chExt cx="2644926" cy="2687832"/>
          </a:xfrm>
        </p:grpSpPr>
        <p:grpSp>
          <p:nvGrpSpPr>
            <p:cNvPr id="27" name="Group 26">
              <a:extLst>
                <a:ext uri="{FF2B5EF4-FFF2-40B4-BE49-F238E27FC236}">
                  <a16:creationId xmlns:a16="http://schemas.microsoft.com/office/drawing/2014/main" id="{51E56573-629B-47E4-A456-5238B2119BDD}"/>
                </a:ext>
              </a:extLst>
            </p:cNvPr>
            <p:cNvGrpSpPr/>
            <p:nvPr/>
          </p:nvGrpSpPr>
          <p:grpSpPr>
            <a:xfrm>
              <a:off x="894435" y="2302695"/>
              <a:ext cx="1613535" cy="1616992"/>
              <a:chOff x="894435" y="2302695"/>
              <a:chExt cx="1613535" cy="1616992"/>
            </a:xfrm>
          </p:grpSpPr>
          <p:sp>
            <p:nvSpPr>
              <p:cNvPr id="30" name="object 60">
                <a:extLst>
                  <a:ext uri="{FF2B5EF4-FFF2-40B4-BE49-F238E27FC236}">
                    <a16:creationId xmlns:a16="http://schemas.microsoft.com/office/drawing/2014/main" id="{CBCDF0F4-10F5-4687-8930-CC131DD96A5C}"/>
                  </a:ext>
                </a:extLst>
              </p:cNvPr>
              <p:cNvSpPr/>
              <p:nvPr/>
            </p:nvSpPr>
            <p:spPr>
              <a:xfrm>
                <a:off x="894435"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60">
                <a:extLst>
                  <a:ext uri="{FF2B5EF4-FFF2-40B4-BE49-F238E27FC236}">
                    <a16:creationId xmlns:a16="http://schemas.microsoft.com/office/drawing/2014/main" id="{3EE92778-13EB-4EBD-893A-10BAC69BA6FD}"/>
                  </a:ext>
                </a:extLst>
              </p:cNvPr>
              <p:cNvSpPr/>
              <p:nvPr/>
            </p:nvSpPr>
            <p:spPr>
              <a:xfrm>
                <a:off x="1034582"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C2F6442F-3349-4AD4-8C51-9C1B61A1E215}"/>
                </a:ext>
              </a:extLst>
            </p:cNvPr>
            <p:cNvSpPr/>
            <p:nvPr/>
          </p:nvSpPr>
          <p:spPr bwMode="auto">
            <a:xfrm>
              <a:off x="339922"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in Time</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9" name="Graphic 5">
              <a:extLst>
                <a:ext uri="{FF2B5EF4-FFF2-40B4-BE49-F238E27FC236}">
                  <a16:creationId xmlns:a16="http://schemas.microsoft.com/office/drawing/2014/main" id="{E2050B0D-AA37-4111-920B-E1479A29F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4400" y="2776498"/>
              <a:ext cx="613604" cy="669386"/>
            </a:xfrm>
            <a:prstGeom prst="rect">
              <a:avLst/>
            </a:prstGeom>
          </p:spPr>
        </p:pic>
      </p:grpSp>
      <p:grpSp>
        <p:nvGrpSpPr>
          <p:cNvPr id="6" name="Group 5">
            <a:extLst>
              <a:ext uri="{FF2B5EF4-FFF2-40B4-BE49-F238E27FC236}">
                <a16:creationId xmlns:a16="http://schemas.microsoft.com/office/drawing/2014/main" id="{F147D101-24AE-4A70-9701-13F54D434773}"/>
              </a:ext>
            </a:extLst>
          </p:cNvPr>
          <p:cNvGrpSpPr/>
          <p:nvPr/>
        </p:nvGrpSpPr>
        <p:grpSpPr>
          <a:xfrm>
            <a:off x="9276168" y="2289334"/>
            <a:ext cx="2265359" cy="2701193"/>
            <a:chOff x="9276168" y="2289334"/>
            <a:chExt cx="2265359" cy="2701193"/>
          </a:xfrm>
        </p:grpSpPr>
        <p:grpSp>
          <p:nvGrpSpPr>
            <p:cNvPr id="22" name="Group 21">
              <a:extLst>
                <a:ext uri="{FF2B5EF4-FFF2-40B4-BE49-F238E27FC236}">
                  <a16:creationId xmlns:a16="http://schemas.microsoft.com/office/drawing/2014/main" id="{36091C5F-C4C1-4EE4-B7E4-960347C1FCCE}"/>
                </a:ext>
              </a:extLst>
            </p:cNvPr>
            <p:cNvGrpSpPr/>
            <p:nvPr/>
          </p:nvGrpSpPr>
          <p:grpSpPr>
            <a:xfrm>
              <a:off x="9597757" y="2289334"/>
              <a:ext cx="1613535" cy="1616992"/>
              <a:chOff x="9597757" y="2289334"/>
              <a:chExt cx="1613535" cy="1616992"/>
            </a:xfrm>
          </p:grpSpPr>
          <p:sp>
            <p:nvSpPr>
              <p:cNvPr id="25" name="object 60">
                <a:extLst>
                  <a:ext uri="{FF2B5EF4-FFF2-40B4-BE49-F238E27FC236}">
                    <a16:creationId xmlns:a16="http://schemas.microsoft.com/office/drawing/2014/main" id="{DD503A1A-BD2E-45C8-92AB-79AFB5D0418C}"/>
                  </a:ext>
                </a:extLst>
              </p:cNvPr>
              <p:cNvSpPr/>
              <p:nvPr/>
            </p:nvSpPr>
            <p:spPr>
              <a:xfrm>
                <a:off x="9597757" y="2289334"/>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60">
                <a:extLst>
                  <a:ext uri="{FF2B5EF4-FFF2-40B4-BE49-F238E27FC236}">
                    <a16:creationId xmlns:a16="http://schemas.microsoft.com/office/drawing/2014/main" id="{0035670A-EB81-4B89-A307-0050D7C6CA6F}"/>
                  </a:ext>
                </a:extLst>
              </p:cNvPr>
              <p:cNvSpPr/>
              <p:nvPr/>
            </p:nvSpPr>
            <p:spPr>
              <a:xfrm>
                <a:off x="9737904" y="2429652"/>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B522DBE3-35CE-4D43-87F1-08E0E6061862}"/>
                </a:ext>
              </a:extLst>
            </p:cNvPr>
            <p:cNvSpPr/>
            <p:nvPr/>
          </p:nvSpPr>
          <p:spPr bwMode="auto">
            <a:xfrm>
              <a:off x="9276168"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Audit-ready</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4" name="Graphic 11">
              <a:extLst>
                <a:ext uri="{FF2B5EF4-FFF2-40B4-BE49-F238E27FC236}">
                  <a16:creationId xmlns:a16="http://schemas.microsoft.com/office/drawing/2014/main" id="{3117C393-CE34-47DD-9B71-9509150C3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8132" y="2865157"/>
              <a:ext cx="801430" cy="465346"/>
            </a:xfrm>
            <a:prstGeom prst="rect">
              <a:avLst/>
            </a:prstGeom>
          </p:spPr>
        </p:pic>
      </p:grpSp>
      <p:grpSp>
        <p:nvGrpSpPr>
          <p:cNvPr id="7" name="Group 6">
            <a:extLst>
              <a:ext uri="{FF2B5EF4-FFF2-40B4-BE49-F238E27FC236}">
                <a16:creationId xmlns:a16="http://schemas.microsoft.com/office/drawing/2014/main" id="{6E243C8F-20F6-4E4A-9CC0-E5953543312B}"/>
              </a:ext>
            </a:extLst>
          </p:cNvPr>
          <p:cNvGrpSpPr/>
          <p:nvPr/>
        </p:nvGrpSpPr>
        <p:grpSpPr>
          <a:xfrm>
            <a:off x="3466697" y="2302695"/>
            <a:ext cx="2265359" cy="2687832"/>
            <a:chOff x="3466697" y="2302695"/>
            <a:chExt cx="2265359" cy="2687832"/>
          </a:xfrm>
        </p:grpSpPr>
        <p:sp>
          <p:nvSpPr>
            <p:cNvPr id="18" name="object 60">
              <a:extLst>
                <a:ext uri="{FF2B5EF4-FFF2-40B4-BE49-F238E27FC236}">
                  <a16:creationId xmlns:a16="http://schemas.microsoft.com/office/drawing/2014/main" id="{097F6A33-FF73-4954-8FAC-B508556D8BE0}"/>
                </a:ext>
              </a:extLst>
            </p:cNvPr>
            <p:cNvSpPr/>
            <p:nvPr/>
          </p:nvSpPr>
          <p:spPr>
            <a:xfrm>
              <a:off x="3799173"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60">
              <a:extLst>
                <a:ext uri="{FF2B5EF4-FFF2-40B4-BE49-F238E27FC236}">
                  <a16:creationId xmlns:a16="http://schemas.microsoft.com/office/drawing/2014/main" id="{F7AC93DC-B2C3-4B31-8BDF-A31609838D14}"/>
                </a:ext>
              </a:extLst>
            </p:cNvPr>
            <p:cNvSpPr/>
            <p:nvPr/>
          </p:nvSpPr>
          <p:spPr>
            <a:xfrm>
              <a:off x="3946002" y="2449840"/>
              <a:ext cx="1319875" cy="132270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9D85A20-4823-44AC-B8A8-15F84BBFAA3F}"/>
                </a:ext>
              </a:extLst>
            </p:cNvPr>
            <p:cNvSpPr/>
            <p:nvPr/>
          </p:nvSpPr>
          <p:spPr bwMode="auto">
            <a:xfrm>
              <a:off x="3466697"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Enough</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1" name="Graphic 18">
              <a:extLst>
                <a:ext uri="{FF2B5EF4-FFF2-40B4-BE49-F238E27FC236}">
                  <a16:creationId xmlns:a16="http://schemas.microsoft.com/office/drawing/2014/main" id="{A005D08D-85D0-4235-972C-118BB26AA9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312" y="2847745"/>
              <a:ext cx="745196" cy="564543"/>
            </a:xfrm>
            <a:prstGeom prst="rect">
              <a:avLst/>
            </a:prstGeom>
          </p:spPr>
        </p:pic>
      </p:grpSp>
      <p:grpSp>
        <p:nvGrpSpPr>
          <p:cNvPr id="8" name="Group 7">
            <a:extLst>
              <a:ext uri="{FF2B5EF4-FFF2-40B4-BE49-F238E27FC236}">
                <a16:creationId xmlns:a16="http://schemas.microsoft.com/office/drawing/2014/main" id="{80B18A8C-8431-4403-89E5-43E293812E96}"/>
              </a:ext>
            </a:extLst>
          </p:cNvPr>
          <p:cNvGrpSpPr/>
          <p:nvPr/>
        </p:nvGrpSpPr>
        <p:grpSpPr>
          <a:xfrm>
            <a:off x="6344605" y="2302695"/>
            <a:ext cx="2644926" cy="2687832"/>
            <a:chOff x="6344605" y="2302695"/>
            <a:chExt cx="2644926" cy="2687832"/>
          </a:xfrm>
        </p:grpSpPr>
        <p:grpSp>
          <p:nvGrpSpPr>
            <p:cNvPr id="10" name="Group 9">
              <a:extLst>
                <a:ext uri="{FF2B5EF4-FFF2-40B4-BE49-F238E27FC236}">
                  <a16:creationId xmlns:a16="http://schemas.microsoft.com/office/drawing/2014/main" id="{17558567-D1FC-45B9-B1EE-D0717DB93D7E}"/>
                </a:ext>
              </a:extLst>
            </p:cNvPr>
            <p:cNvGrpSpPr/>
            <p:nvPr/>
          </p:nvGrpSpPr>
          <p:grpSpPr>
            <a:xfrm>
              <a:off x="6860301" y="2302695"/>
              <a:ext cx="1613535" cy="1616992"/>
              <a:chOff x="6860301" y="2302695"/>
              <a:chExt cx="1613535" cy="1616992"/>
            </a:xfrm>
          </p:grpSpPr>
          <p:sp>
            <p:nvSpPr>
              <p:cNvPr id="16" name="object 60">
                <a:extLst>
                  <a:ext uri="{FF2B5EF4-FFF2-40B4-BE49-F238E27FC236}">
                    <a16:creationId xmlns:a16="http://schemas.microsoft.com/office/drawing/2014/main" id="{AD4A019D-A2B9-476D-81C0-3D699046BC0A}"/>
                  </a:ext>
                </a:extLst>
              </p:cNvPr>
              <p:cNvSpPr/>
              <p:nvPr/>
            </p:nvSpPr>
            <p:spPr>
              <a:xfrm>
                <a:off x="6860301"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60">
                <a:extLst>
                  <a:ext uri="{FF2B5EF4-FFF2-40B4-BE49-F238E27FC236}">
                    <a16:creationId xmlns:a16="http://schemas.microsoft.com/office/drawing/2014/main" id="{A4B1EBF4-4DBD-4E72-8353-580C144ADF2F}"/>
                  </a:ext>
                </a:extLst>
              </p:cNvPr>
              <p:cNvSpPr/>
              <p:nvPr/>
            </p:nvSpPr>
            <p:spPr>
              <a:xfrm>
                <a:off x="7000448"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Rectangle: Top Corners Rounded 10">
              <a:extLst>
                <a:ext uri="{FF2B5EF4-FFF2-40B4-BE49-F238E27FC236}">
                  <a16:creationId xmlns:a16="http://schemas.microsoft.com/office/drawing/2014/main" id="{43250E4C-D541-4FDC-908B-9BFB0AA23FA1}"/>
                </a:ext>
              </a:extLst>
            </p:cNvPr>
            <p:cNvSpPr/>
            <p:nvPr/>
          </p:nvSpPr>
          <p:spPr bwMode="auto">
            <a:xfrm>
              <a:off x="7339918" y="2944831"/>
              <a:ext cx="664463" cy="414662"/>
            </a:xfrm>
            <a:prstGeom prst="round2Same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22">
              <a:extLst>
                <a:ext uri="{FF2B5EF4-FFF2-40B4-BE49-F238E27FC236}">
                  <a16:creationId xmlns:a16="http://schemas.microsoft.com/office/drawing/2014/main" id="{73E34056-B5AE-418F-843C-E781B29C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6263" y="3051401"/>
              <a:ext cx="289807" cy="212915"/>
            </a:xfrm>
            <a:prstGeom prst="rect">
              <a:avLst/>
            </a:prstGeom>
          </p:spPr>
        </p:pic>
        <p:sp>
          <p:nvSpPr>
            <p:cNvPr id="13" name="Oval 12">
              <a:extLst>
                <a:ext uri="{FF2B5EF4-FFF2-40B4-BE49-F238E27FC236}">
                  <a16:creationId xmlns:a16="http://schemas.microsoft.com/office/drawing/2014/main" id="{E5DA155F-FF6D-492E-8FFE-4ECC91F03824}"/>
                </a:ext>
              </a:extLst>
            </p:cNvPr>
            <p:cNvSpPr/>
            <p:nvPr/>
          </p:nvSpPr>
          <p:spPr>
            <a:xfrm>
              <a:off x="7283421" y="2826851"/>
              <a:ext cx="314237" cy="314237"/>
            </a:xfrm>
            <a:prstGeom prst="ellipse">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 name="Graphic 24">
              <a:extLst>
                <a:ext uri="{FF2B5EF4-FFF2-40B4-BE49-F238E27FC236}">
                  <a16:creationId xmlns:a16="http://schemas.microsoft.com/office/drawing/2014/main" id="{3E96AF32-9631-496F-9AD5-BED1AFBA4E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3116" y="2886927"/>
              <a:ext cx="194844" cy="187777"/>
            </a:xfrm>
            <a:prstGeom prst="rect">
              <a:avLst/>
            </a:prstGeom>
          </p:spPr>
        </p:pic>
        <p:sp>
          <p:nvSpPr>
            <p:cNvPr id="15" name="Rectangle 14">
              <a:extLst>
                <a:ext uri="{FF2B5EF4-FFF2-40B4-BE49-F238E27FC236}">
                  <a16:creationId xmlns:a16="http://schemas.microsoft.com/office/drawing/2014/main" id="{55E27523-DCEF-4121-9A53-308A37BAF299}"/>
                </a:ext>
              </a:extLst>
            </p:cNvPr>
            <p:cNvSpPr/>
            <p:nvPr/>
          </p:nvSpPr>
          <p:spPr bwMode="auto">
            <a:xfrm>
              <a:off x="6344605"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Privileged Admin</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Workflow</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grpSp>
      <p:sp>
        <p:nvSpPr>
          <p:cNvPr id="9" name="Title 1">
            <a:extLst>
              <a:ext uri="{FF2B5EF4-FFF2-40B4-BE49-F238E27FC236}">
                <a16:creationId xmlns:a16="http://schemas.microsoft.com/office/drawing/2014/main" id="{92713C14-D2CE-4272-88AB-0FDB4709847D}"/>
              </a:ext>
            </a:extLst>
          </p:cNvPr>
          <p:cNvSpPr>
            <a:spLocks noGrp="1"/>
          </p:cNvSpPr>
          <p:nvPr/>
        </p:nvSpPr>
        <p:spPr>
          <a:xfrm>
            <a:off x="588263" y="457200"/>
            <a:ext cx="11018520" cy="55399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Microsoft Entra ID Privileged Identity Management</a:t>
            </a:r>
          </a:p>
        </p:txBody>
      </p:sp>
    </p:spTree>
    <p:extLst>
      <p:ext uri="{BB962C8B-B14F-4D97-AF65-F5344CB8AC3E}">
        <p14:creationId xmlns:p14="http://schemas.microsoft.com/office/powerpoint/2010/main" val="50647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ADEFDBBE-01AF-4754-B1E7-C9F78CEA0F3E}"/>
              </a:ext>
            </a:extLst>
          </p:cNvPr>
          <p:cNvGrpSpPr/>
          <p:nvPr/>
        </p:nvGrpSpPr>
        <p:grpSpPr>
          <a:xfrm>
            <a:off x="7993528" y="2129905"/>
            <a:ext cx="896297" cy="1009621"/>
            <a:chOff x="7683546" y="1716283"/>
            <a:chExt cx="914400" cy="1030012"/>
          </a:xfrm>
        </p:grpSpPr>
        <p:grpSp>
          <p:nvGrpSpPr>
            <p:cNvPr id="111" name="Group 110">
              <a:extLst>
                <a:ext uri="{FF2B5EF4-FFF2-40B4-BE49-F238E27FC236}">
                  <a16:creationId xmlns:a16="http://schemas.microsoft.com/office/drawing/2014/main" id="{536BEE70-5213-4163-BCCB-A23E80937E6B}"/>
                </a:ext>
              </a:extLst>
            </p:cNvPr>
            <p:cNvGrpSpPr/>
            <p:nvPr/>
          </p:nvGrpSpPr>
          <p:grpSpPr>
            <a:xfrm>
              <a:off x="7683546" y="1831895"/>
              <a:ext cx="914400" cy="914400"/>
              <a:chOff x="7683546" y="1831895"/>
              <a:chExt cx="914400" cy="914400"/>
            </a:xfrm>
          </p:grpSpPr>
          <p:sp>
            <p:nvSpPr>
              <p:cNvPr id="47" name="Oval 46">
                <a:extLst>
                  <a:ext uri="{FF2B5EF4-FFF2-40B4-BE49-F238E27FC236}">
                    <a16:creationId xmlns:a16="http://schemas.microsoft.com/office/drawing/2014/main" id="{24014777-FCD6-4C77-800A-583399ACDAC8}"/>
                  </a:ext>
                </a:extLst>
              </p:cNvPr>
              <p:cNvSpPr/>
              <p:nvPr/>
            </p:nvSpPr>
            <p:spPr bwMode="auto">
              <a:xfrm>
                <a:off x="7683546" y="1831895"/>
                <a:ext cx="914400" cy="914400"/>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9D89628D-F66A-42B0-AFC4-E79BA87D5824}"/>
                  </a:ext>
                </a:extLst>
              </p:cNvPr>
              <p:cNvGrpSpPr>
                <a:grpSpLocks noChangeAspect="1"/>
              </p:cNvGrpSpPr>
              <p:nvPr/>
            </p:nvGrpSpPr>
            <p:grpSpPr>
              <a:xfrm>
                <a:off x="7752126" y="1900475"/>
                <a:ext cx="777240" cy="777240"/>
                <a:chOff x="7729266" y="1877615"/>
                <a:chExt cx="822960" cy="822960"/>
              </a:xfrm>
            </p:grpSpPr>
            <p:cxnSp>
              <p:nvCxnSpPr>
                <p:cNvPr id="82" name="Straight Connector 81">
                  <a:extLst>
                    <a:ext uri="{FF2B5EF4-FFF2-40B4-BE49-F238E27FC236}">
                      <a16:creationId xmlns:a16="http://schemas.microsoft.com/office/drawing/2014/main" id="{1667E4BB-7C38-46F0-8603-29519F4384DE}"/>
                    </a:ext>
                  </a:extLst>
                </p:cNvPr>
                <p:cNvCxnSpPr/>
                <p:nvPr/>
              </p:nvCxnSpPr>
              <p:spPr>
                <a:xfrm>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1DDDF4-3ED7-4971-B855-DFA793E20A03}"/>
                    </a:ext>
                  </a:extLst>
                </p:cNvPr>
                <p:cNvCxnSpPr>
                  <a:cxnSpLocks/>
                </p:cNvCxnSpPr>
                <p:nvPr/>
              </p:nvCxnSpPr>
              <p:spPr>
                <a:xfrm rot="54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8AA38E-618F-41E5-887B-8C1E8CA41861}"/>
                    </a:ext>
                  </a:extLst>
                </p:cNvPr>
                <p:cNvCxnSpPr/>
                <p:nvPr/>
              </p:nvCxnSpPr>
              <p:spPr>
                <a:xfrm rot="1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01E539-6A8D-4021-8872-ACA9108B1496}"/>
                    </a:ext>
                  </a:extLst>
                </p:cNvPr>
                <p:cNvCxnSpPr>
                  <a:cxnSpLocks/>
                </p:cNvCxnSpPr>
                <p:nvPr/>
              </p:nvCxnSpPr>
              <p:spPr>
                <a:xfrm rot="72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839C15-FD33-4227-8E26-3FF9F3851453}"/>
                    </a:ext>
                  </a:extLst>
                </p:cNvPr>
                <p:cNvCxnSpPr/>
                <p:nvPr/>
              </p:nvCxnSpPr>
              <p:spPr>
                <a:xfrm rot="19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6D382FB-6185-48CD-AAE2-5D28EA5218A3}"/>
                    </a:ext>
                  </a:extLst>
                </p:cNvPr>
                <p:cNvCxnSpPr>
                  <a:cxnSpLocks/>
                </p:cNvCxnSpPr>
                <p:nvPr/>
              </p:nvCxnSpPr>
              <p:spPr>
                <a:xfrm rot="36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7D132A0C-8F66-475F-8A6C-1D646167762B}"/>
                  </a:ext>
                </a:extLst>
              </p:cNvPr>
              <p:cNvSpPr/>
              <p:nvPr/>
            </p:nvSpPr>
            <p:spPr bwMode="auto">
              <a:xfrm>
                <a:off x="7832136" y="1980485"/>
                <a:ext cx="617220" cy="61722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7896FC82-F46F-4152-82F4-7284BEFD9C25}"/>
                </a:ext>
              </a:extLst>
            </p:cNvPr>
            <p:cNvSpPr/>
            <p:nvPr/>
          </p:nvSpPr>
          <p:spPr bwMode="auto">
            <a:xfrm>
              <a:off x="7980726" y="1716283"/>
              <a:ext cx="32004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19D51D3-9367-4E2B-9EB7-8FC9E2AADFEF}"/>
                </a:ext>
              </a:extLst>
            </p:cNvPr>
            <p:cNvSpPr/>
            <p:nvPr/>
          </p:nvSpPr>
          <p:spPr bwMode="auto">
            <a:xfrm>
              <a:off x="8117886" y="1751228"/>
              <a:ext cx="457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E1E04B1E-C293-433A-AD8B-D2A5F2E36A0C}"/>
                </a:ext>
              </a:extLst>
            </p:cNvPr>
            <p:cNvSpPr/>
            <p:nvPr/>
          </p:nvSpPr>
          <p:spPr bwMode="auto">
            <a:xfrm rot="2700000">
              <a:off x="8473596" y="1889022"/>
              <a:ext cx="45720" cy="91440"/>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ACB0A11-24F7-4DEB-A054-BE57CC05CE06}"/>
              </a:ext>
            </a:extLst>
          </p:cNvPr>
          <p:cNvSpPr>
            <a:spLocks noGrp="1"/>
          </p:cNvSpPr>
          <p:nvPr>
            <p:ph type="title"/>
          </p:nvPr>
        </p:nvSpPr>
        <p:spPr>
          <a:xfrm>
            <a:off x="427229" y="249220"/>
            <a:ext cx="11334431" cy="757914"/>
          </a:xfrm>
        </p:spPr>
        <p:txBody>
          <a:bodyPr/>
          <a:lstStyle/>
          <a:p>
            <a:r>
              <a:rPr lang="en-US"/>
              <a:t>Privileged Identity Management (PIM)</a:t>
            </a:r>
          </a:p>
        </p:txBody>
      </p:sp>
      <p:sp>
        <p:nvSpPr>
          <p:cNvPr id="4" name="Rectangle 3">
            <a:extLst>
              <a:ext uri="{FF2B5EF4-FFF2-40B4-BE49-F238E27FC236}">
                <a16:creationId xmlns:a16="http://schemas.microsoft.com/office/drawing/2014/main" id="{45FBD0E1-3B1C-4035-B7CA-3A71D00ED71D}"/>
              </a:ext>
            </a:extLst>
          </p:cNvPr>
          <p:cNvSpPr/>
          <p:nvPr/>
        </p:nvSpPr>
        <p:spPr>
          <a:xfrm>
            <a:off x="427229" y="2064806"/>
            <a:ext cx="5052921" cy="4423647"/>
          </a:xfrm>
          <a:prstGeom prst="rect">
            <a:avLst/>
          </a:prstGeom>
        </p:spPr>
        <p:txBody>
          <a:bodyPr wrap="square">
            <a:spAutoFit/>
          </a:bodyPr>
          <a:lstStyle/>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See which users are assigned privileged roles.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Enable on-demand, "just in time" administrative access.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Set up approval flows for privilege activation.</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Get alerts and view a history of administrator activation and actions.</a:t>
            </a:r>
          </a:p>
          <a:p>
            <a:pPr marL="0" marR="0" lvl="0" indent="0" algn="l" defTabSz="878272" rtl="0" eaLnBrk="1" fontAlgn="base" latinLnBrk="0" hangingPunct="1">
              <a:lnSpc>
                <a:spcPct val="90000"/>
              </a:lnSpc>
              <a:spcBef>
                <a:spcPts val="1765"/>
              </a:spcBef>
              <a:spcAft>
                <a:spcPct val="0"/>
              </a:spcAft>
              <a:buClrTx/>
              <a:buSzTx/>
              <a:buFontTx/>
              <a:buNone/>
              <a:tabLst/>
              <a:defRPr/>
            </a:pPr>
            <a:r>
              <a:rPr lang="en-US" sz="1961" spc="-29" dirty="0">
                <a:solidFill>
                  <a:srgbClr val="505050"/>
                </a:solidFill>
                <a:latin typeface="Segoe UI"/>
                <a:cs typeface="Segoe UI" pitchFamily="34" charset="0"/>
              </a:rPr>
              <a:t>Works for:</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Microsoft Entra ID directory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lang="en-US" sz="1961" spc="-29" dirty="0">
                <a:solidFill>
                  <a:srgbClr val="505050"/>
                </a:solidFill>
                <a:latin typeface="Segoe UI"/>
                <a:cs typeface="Segoe UI" pitchFamily="34" charset="0"/>
              </a:rPr>
              <a:t>Azure Resource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Privileged Access Groups (Public Preview)</a:t>
            </a:r>
          </a:p>
        </p:txBody>
      </p:sp>
      <p:pic>
        <p:nvPicPr>
          <p:cNvPr id="5" name="Picture 4">
            <a:extLst>
              <a:ext uri="{FF2B5EF4-FFF2-40B4-BE49-F238E27FC236}">
                <a16:creationId xmlns:a16="http://schemas.microsoft.com/office/drawing/2014/main" id="{3337C312-91E3-4841-8ABD-3EBA2AB96BDD}"/>
              </a:ext>
            </a:extLst>
          </p:cNvPr>
          <p:cNvPicPr>
            <a:picLocks noChangeAspect="1"/>
          </p:cNvPicPr>
          <p:nvPr/>
        </p:nvPicPr>
        <p:blipFill rotWithShape="1">
          <a:blip r:embed="rId3"/>
          <a:srcRect l="26190" t="12164" r="26190" b="12176"/>
          <a:stretch/>
        </p:blipFill>
        <p:spPr>
          <a:xfrm>
            <a:off x="5830737" y="3312296"/>
            <a:ext cx="1872431" cy="2975026"/>
          </a:xfrm>
          <a:prstGeom prst="rect">
            <a:avLst/>
          </a:prstGeom>
        </p:spPr>
      </p:pic>
      <p:grpSp>
        <p:nvGrpSpPr>
          <p:cNvPr id="6" name="Group 5">
            <a:extLst>
              <a:ext uri="{FF2B5EF4-FFF2-40B4-BE49-F238E27FC236}">
                <a16:creationId xmlns:a16="http://schemas.microsoft.com/office/drawing/2014/main" id="{9EF7EB97-2427-4DC5-9E1A-ECE820459A7A}"/>
              </a:ext>
            </a:extLst>
          </p:cNvPr>
          <p:cNvGrpSpPr/>
          <p:nvPr/>
        </p:nvGrpSpPr>
        <p:grpSpPr>
          <a:xfrm flipH="1">
            <a:off x="6708485" y="4553172"/>
            <a:ext cx="640230" cy="1719312"/>
            <a:chOff x="16732482" y="1930152"/>
            <a:chExt cx="1069320" cy="2871627"/>
          </a:xfrm>
          <a:effectLst/>
        </p:grpSpPr>
        <p:sp>
          <p:nvSpPr>
            <p:cNvPr id="7" name="Rectangle 630">
              <a:extLst>
                <a:ext uri="{FF2B5EF4-FFF2-40B4-BE49-F238E27FC236}">
                  <a16:creationId xmlns:a16="http://schemas.microsoft.com/office/drawing/2014/main" id="{27A7EEA5-D107-485D-8F7B-191DEFB05017}"/>
                </a:ext>
              </a:extLst>
            </p:cNvPr>
            <p:cNvSpPr>
              <a:spLocks noChangeArrowheads="1"/>
            </p:cNvSpPr>
            <p:nvPr/>
          </p:nvSpPr>
          <p:spPr bwMode="auto">
            <a:xfrm flipH="1">
              <a:off x="17177840" y="2456695"/>
              <a:ext cx="185565" cy="547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631">
              <a:extLst>
                <a:ext uri="{FF2B5EF4-FFF2-40B4-BE49-F238E27FC236}">
                  <a16:creationId xmlns:a16="http://schemas.microsoft.com/office/drawing/2014/main" id="{2C86A59A-56F9-4A65-886B-86714DB1AA96}"/>
                </a:ext>
              </a:extLst>
            </p:cNvPr>
            <p:cNvSpPr>
              <a:spLocks/>
            </p:cNvSpPr>
            <p:nvPr/>
          </p:nvSpPr>
          <p:spPr bwMode="auto">
            <a:xfrm flipH="1">
              <a:off x="17286859"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632">
              <a:extLst>
                <a:ext uri="{FF2B5EF4-FFF2-40B4-BE49-F238E27FC236}">
                  <a16:creationId xmlns:a16="http://schemas.microsoft.com/office/drawing/2014/main" id="{3CC11B06-D6CB-4F9C-8F6D-27DAD9E349E8}"/>
                </a:ext>
              </a:extLst>
            </p:cNvPr>
            <p:cNvSpPr>
              <a:spLocks/>
            </p:cNvSpPr>
            <p:nvPr/>
          </p:nvSpPr>
          <p:spPr bwMode="auto">
            <a:xfrm flipH="1">
              <a:off x="17029387"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633">
              <a:extLst>
                <a:ext uri="{FF2B5EF4-FFF2-40B4-BE49-F238E27FC236}">
                  <a16:creationId xmlns:a16="http://schemas.microsoft.com/office/drawing/2014/main" id="{6F62D50C-61A3-4EE2-8D65-F9FB9CF48AF4}"/>
                </a:ext>
              </a:extLst>
            </p:cNvPr>
            <p:cNvSpPr>
              <a:spLocks/>
            </p:cNvSpPr>
            <p:nvPr/>
          </p:nvSpPr>
          <p:spPr bwMode="auto">
            <a:xfrm flipH="1">
              <a:off x="17073459" y="1978863"/>
              <a:ext cx="361853" cy="433759"/>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634">
              <a:extLst>
                <a:ext uri="{FF2B5EF4-FFF2-40B4-BE49-F238E27FC236}">
                  <a16:creationId xmlns:a16="http://schemas.microsoft.com/office/drawing/2014/main" id="{36DA2916-862C-453D-BCE4-8857A8E9B9C6}"/>
                </a:ext>
              </a:extLst>
            </p:cNvPr>
            <p:cNvSpPr>
              <a:spLocks/>
            </p:cNvSpPr>
            <p:nvPr/>
          </p:nvSpPr>
          <p:spPr bwMode="auto">
            <a:xfrm flipH="1">
              <a:off x="17126809" y="1930152"/>
              <a:ext cx="357213" cy="405924"/>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635">
              <a:extLst>
                <a:ext uri="{FF2B5EF4-FFF2-40B4-BE49-F238E27FC236}">
                  <a16:creationId xmlns:a16="http://schemas.microsoft.com/office/drawing/2014/main" id="{C12A3C07-9775-4A1F-BEA4-9292F4DCCF6E}"/>
                </a:ext>
              </a:extLst>
            </p:cNvPr>
            <p:cNvSpPr>
              <a:spLocks/>
            </p:cNvSpPr>
            <p:nvPr/>
          </p:nvSpPr>
          <p:spPr bwMode="auto">
            <a:xfrm flipH="1">
              <a:off x="17177840" y="2308241"/>
              <a:ext cx="185565" cy="192524"/>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636">
              <a:extLst>
                <a:ext uri="{FF2B5EF4-FFF2-40B4-BE49-F238E27FC236}">
                  <a16:creationId xmlns:a16="http://schemas.microsoft.com/office/drawing/2014/main" id="{667FEE18-7BDC-4B8F-998A-A13115EC1F5D}"/>
                </a:ext>
              </a:extLst>
            </p:cNvPr>
            <p:cNvSpPr>
              <a:spLocks/>
            </p:cNvSpPr>
            <p:nvPr/>
          </p:nvSpPr>
          <p:spPr bwMode="auto">
            <a:xfrm flipH="1">
              <a:off x="17219590" y="2500765"/>
              <a:ext cx="104381" cy="732984"/>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637">
              <a:extLst>
                <a:ext uri="{FF2B5EF4-FFF2-40B4-BE49-F238E27FC236}">
                  <a16:creationId xmlns:a16="http://schemas.microsoft.com/office/drawing/2014/main" id="{D8A692E0-657E-4B87-BAAE-54F90677A50F}"/>
                </a:ext>
              </a:extLst>
            </p:cNvPr>
            <p:cNvSpPr>
              <a:spLocks/>
            </p:cNvSpPr>
            <p:nvPr/>
          </p:nvSpPr>
          <p:spPr bwMode="auto">
            <a:xfrm flipH="1">
              <a:off x="17407475" y="2510044"/>
              <a:ext cx="394327" cy="1025250"/>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638">
              <a:extLst>
                <a:ext uri="{FF2B5EF4-FFF2-40B4-BE49-F238E27FC236}">
                  <a16:creationId xmlns:a16="http://schemas.microsoft.com/office/drawing/2014/main" id="{8B40B157-F421-4D53-833D-D7D796F0DB21}"/>
                </a:ext>
              </a:extLst>
            </p:cNvPr>
            <p:cNvSpPr>
              <a:spLocks/>
            </p:cNvSpPr>
            <p:nvPr/>
          </p:nvSpPr>
          <p:spPr bwMode="auto">
            <a:xfrm flipH="1">
              <a:off x="16732482" y="2510044"/>
              <a:ext cx="394327" cy="1025250"/>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639">
              <a:extLst>
                <a:ext uri="{FF2B5EF4-FFF2-40B4-BE49-F238E27FC236}">
                  <a16:creationId xmlns:a16="http://schemas.microsoft.com/office/drawing/2014/main" id="{69451677-72F8-48CE-ACCC-3423CA37B970}"/>
                </a:ext>
              </a:extLst>
            </p:cNvPr>
            <p:cNvSpPr>
              <a:spLocks/>
            </p:cNvSpPr>
            <p:nvPr/>
          </p:nvSpPr>
          <p:spPr bwMode="auto">
            <a:xfrm flipH="1">
              <a:off x="17275260" y="3628076"/>
              <a:ext cx="241235" cy="1073961"/>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640">
              <a:extLst>
                <a:ext uri="{FF2B5EF4-FFF2-40B4-BE49-F238E27FC236}">
                  <a16:creationId xmlns:a16="http://schemas.microsoft.com/office/drawing/2014/main" id="{E325EB56-4D9D-40FC-B4B1-DA2CA4B1BD21}"/>
                </a:ext>
              </a:extLst>
            </p:cNvPr>
            <p:cNvSpPr>
              <a:spLocks/>
            </p:cNvSpPr>
            <p:nvPr/>
          </p:nvSpPr>
          <p:spPr bwMode="auto">
            <a:xfrm flipH="1">
              <a:off x="17029387" y="3628076"/>
              <a:ext cx="241235" cy="1073961"/>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641">
              <a:extLst>
                <a:ext uri="{FF2B5EF4-FFF2-40B4-BE49-F238E27FC236}">
                  <a16:creationId xmlns:a16="http://schemas.microsoft.com/office/drawing/2014/main" id="{407DCABC-4506-402B-8F07-04195093C924}"/>
                </a:ext>
              </a:extLst>
            </p:cNvPr>
            <p:cNvSpPr>
              <a:spLocks/>
            </p:cNvSpPr>
            <p:nvPr/>
          </p:nvSpPr>
          <p:spPr bwMode="auto">
            <a:xfrm flipH="1">
              <a:off x="17664948" y="3535294"/>
              <a:ext cx="113660" cy="132216"/>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642">
              <a:extLst>
                <a:ext uri="{FF2B5EF4-FFF2-40B4-BE49-F238E27FC236}">
                  <a16:creationId xmlns:a16="http://schemas.microsoft.com/office/drawing/2014/main" id="{8C39340C-7B27-4265-9FEB-D2464F41CF83}"/>
                </a:ext>
              </a:extLst>
            </p:cNvPr>
            <p:cNvSpPr>
              <a:spLocks/>
            </p:cNvSpPr>
            <p:nvPr/>
          </p:nvSpPr>
          <p:spPr bwMode="auto">
            <a:xfrm flipH="1">
              <a:off x="16755679" y="3535294"/>
              <a:ext cx="120618" cy="132216"/>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643">
              <a:extLst>
                <a:ext uri="{FF2B5EF4-FFF2-40B4-BE49-F238E27FC236}">
                  <a16:creationId xmlns:a16="http://schemas.microsoft.com/office/drawing/2014/main" id="{1738283F-BA31-4055-80B5-D6E2B3CB42E8}"/>
                </a:ext>
              </a:extLst>
            </p:cNvPr>
            <p:cNvSpPr>
              <a:spLocks/>
            </p:cNvSpPr>
            <p:nvPr/>
          </p:nvSpPr>
          <p:spPr bwMode="auto">
            <a:xfrm flipH="1">
              <a:off x="16973717" y="2456695"/>
              <a:ext cx="591489" cy="1171383"/>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644">
              <a:extLst>
                <a:ext uri="{FF2B5EF4-FFF2-40B4-BE49-F238E27FC236}">
                  <a16:creationId xmlns:a16="http://schemas.microsoft.com/office/drawing/2014/main" id="{63C87989-DFDF-4794-82EE-309E8CB11549}"/>
                </a:ext>
              </a:extLst>
            </p:cNvPr>
            <p:cNvSpPr>
              <a:spLocks/>
            </p:cNvSpPr>
            <p:nvPr/>
          </p:nvSpPr>
          <p:spPr bwMode="auto">
            <a:xfrm flipH="1">
              <a:off x="17122170"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645">
              <a:extLst>
                <a:ext uri="{FF2B5EF4-FFF2-40B4-BE49-F238E27FC236}">
                  <a16:creationId xmlns:a16="http://schemas.microsoft.com/office/drawing/2014/main" id="{767C6C60-93B2-465F-AFA8-1A3C54F352DB}"/>
                </a:ext>
              </a:extLst>
            </p:cNvPr>
            <p:cNvSpPr>
              <a:spLocks/>
            </p:cNvSpPr>
            <p:nvPr/>
          </p:nvSpPr>
          <p:spPr bwMode="auto">
            <a:xfrm flipH="1">
              <a:off x="17122170"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646">
              <a:extLst>
                <a:ext uri="{FF2B5EF4-FFF2-40B4-BE49-F238E27FC236}">
                  <a16:creationId xmlns:a16="http://schemas.microsoft.com/office/drawing/2014/main" id="{0802BAA2-18FC-4F32-A343-84E546EE833B}"/>
                </a:ext>
              </a:extLst>
            </p:cNvPr>
            <p:cNvSpPr>
              <a:spLocks/>
            </p:cNvSpPr>
            <p:nvPr/>
          </p:nvSpPr>
          <p:spPr bwMode="auto">
            <a:xfrm flipH="1">
              <a:off x="17126809" y="2099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Freeform 647">
              <a:extLst>
                <a:ext uri="{FF2B5EF4-FFF2-40B4-BE49-F238E27FC236}">
                  <a16:creationId xmlns:a16="http://schemas.microsoft.com/office/drawing/2014/main" id="{FCCB6FD1-9CB4-4EA1-AF5D-4C5053E41C2C}"/>
                </a:ext>
              </a:extLst>
            </p:cNvPr>
            <p:cNvSpPr>
              <a:spLocks/>
            </p:cNvSpPr>
            <p:nvPr/>
          </p:nvSpPr>
          <p:spPr bwMode="auto">
            <a:xfrm flipH="1">
              <a:off x="17126809"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648">
              <a:extLst>
                <a:ext uri="{FF2B5EF4-FFF2-40B4-BE49-F238E27FC236}">
                  <a16:creationId xmlns:a16="http://schemas.microsoft.com/office/drawing/2014/main" id="{2FF19BAA-558F-491D-B882-70B482EF1ABF}"/>
                </a:ext>
              </a:extLst>
            </p:cNvPr>
            <p:cNvSpPr>
              <a:spLocks/>
            </p:cNvSpPr>
            <p:nvPr/>
          </p:nvSpPr>
          <p:spPr bwMode="auto">
            <a:xfrm flipH="1">
              <a:off x="17416754"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Freeform 649">
              <a:extLst>
                <a:ext uri="{FF2B5EF4-FFF2-40B4-BE49-F238E27FC236}">
                  <a16:creationId xmlns:a16="http://schemas.microsoft.com/office/drawing/2014/main" id="{969C797F-CC89-40C7-A60A-3582A829BEA5}"/>
                </a:ext>
              </a:extLst>
            </p:cNvPr>
            <p:cNvSpPr>
              <a:spLocks/>
            </p:cNvSpPr>
            <p:nvPr/>
          </p:nvSpPr>
          <p:spPr bwMode="auto">
            <a:xfrm flipH="1">
              <a:off x="17117530" y="2127315"/>
              <a:ext cx="0" cy="463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650">
              <a:extLst>
                <a:ext uri="{FF2B5EF4-FFF2-40B4-BE49-F238E27FC236}">
                  <a16:creationId xmlns:a16="http://schemas.microsoft.com/office/drawing/2014/main" id="{94E79DFB-B346-47DD-89F0-DCD5B6214242}"/>
                </a:ext>
              </a:extLst>
            </p:cNvPr>
            <p:cNvSpPr>
              <a:spLocks/>
            </p:cNvSpPr>
            <p:nvPr/>
          </p:nvSpPr>
          <p:spPr bwMode="auto">
            <a:xfrm flipH="1">
              <a:off x="17117530" y="2131955"/>
              <a:ext cx="0" cy="695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651">
              <a:extLst>
                <a:ext uri="{FF2B5EF4-FFF2-40B4-BE49-F238E27FC236}">
                  <a16:creationId xmlns:a16="http://schemas.microsoft.com/office/drawing/2014/main" id="{2BD56379-12DD-475D-9F0B-DF7876C0DA8C}"/>
                </a:ext>
              </a:extLst>
            </p:cNvPr>
            <p:cNvSpPr>
              <a:spLocks/>
            </p:cNvSpPr>
            <p:nvPr/>
          </p:nvSpPr>
          <p:spPr bwMode="auto">
            <a:xfrm flipH="1">
              <a:off x="17133767" y="20948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652">
              <a:extLst>
                <a:ext uri="{FF2B5EF4-FFF2-40B4-BE49-F238E27FC236}">
                  <a16:creationId xmlns:a16="http://schemas.microsoft.com/office/drawing/2014/main" id="{E6282F0E-57EC-4ECD-8A01-E6F8DFA8E1D8}"/>
                </a:ext>
              </a:extLst>
            </p:cNvPr>
            <p:cNvSpPr>
              <a:spLocks/>
            </p:cNvSpPr>
            <p:nvPr/>
          </p:nvSpPr>
          <p:spPr bwMode="auto">
            <a:xfrm flipH="1">
              <a:off x="17428352" y="21319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653">
              <a:extLst>
                <a:ext uri="{FF2B5EF4-FFF2-40B4-BE49-F238E27FC236}">
                  <a16:creationId xmlns:a16="http://schemas.microsoft.com/office/drawing/2014/main" id="{6272BC0B-2312-40DA-A7B2-E790E4CD2AFD}"/>
                </a:ext>
              </a:extLst>
            </p:cNvPr>
            <p:cNvSpPr>
              <a:spLocks/>
            </p:cNvSpPr>
            <p:nvPr/>
          </p:nvSpPr>
          <p:spPr bwMode="auto">
            <a:xfrm flipH="1">
              <a:off x="17423713"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654">
              <a:extLst>
                <a:ext uri="{FF2B5EF4-FFF2-40B4-BE49-F238E27FC236}">
                  <a16:creationId xmlns:a16="http://schemas.microsoft.com/office/drawing/2014/main" id="{C2CEEEC2-6C7F-4807-ACA5-120053D3A0D8}"/>
                </a:ext>
              </a:extLst>
            </p:cNvPr>
            <p:cNvSpPr>
              <a:spLocks/>
            </p:cNvSpPr>
            <p:nvPr/>
          </p:nvSpPr>
          <p:spPr bwMode="auto">
            <a:xfrm flipH="1">
              <a:off x="17423713" y="2111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655">
              <a:extLst>
                <a:ext uri="{FF2B5EF4-FFF2-40B4-BE49-F238E27FC236}">
                  <a16:creationId xmlns:a16="http://schemas.microsoft.com/office/drawing/2014/main" id="{6FA33126-7F3C-4F11-B704-3D6FDB603BAC}"/>
                </a:ext>
              </a:extLst>
            </p:cNvPr>
            <p:cNvSpPr>
              <a:spLocks/>
            </p:cNvSpPr>
            <p:nvPr/>
          </p:nvSpPr>
          <p:spPr bwMode="auto">
            <a:xfrm flipH="1">
              <a:off x="17428352"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656">
              <a:extLst>
                <a:ext uri="{FF2B5EF4-FFF2-40B4-BE49-F238E27FC236}">
                  <a16:creationId xmlns:a16="http://schemas.microsoft.com/office/drawing/2014/main" id="{754147A9-244A-4028-B6AC-06408F7435AE}"/>
                </a:ext>
              </a:extLst>
            </p:cNvPr>
            <p:cNvSpPr>
              <a:spLocks/>
            </p:cNvSpPr>
            <p:nvPr/>
          </p:nvSpPr>
          <p:spPr bwMode="auto">
            <a:xfrm flipH="1">
              <a:off x="17089695" y="2083244"/>
              <a:ext cx="366492" cy="3293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657">
              <a:extLst>
                <a:ext uri="{FF2B5EF4-FFF2-40B4-BE49-F238E27FC236}">
                  <a16:creationId xmlns:a16="http://schemas.microsoft.com/office/drawing/2014/main" id="{0910A568-E011-4EB9-BAE4-B1D8EC5483C2}"/>
                </a:ext>
              </a:extLst>
            </p:cNvPr>
            <p:cNvSpPr>
              <a:spLocks noEditPoints="1"/>
            </p:cNvSpPr>
            <p:nvPr/>
          </p:nvSpPr>
          <p:spPr bwMode="auto">
            <a:xfrm flipH="1">
              <a:off x="17110571" y="2150511"/>
              <a:ext cx="313142" cy="102061"/>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Oval 658">
              <a:extLst>
                <a:ext uri="{FF2B5EF4-FFF2-40B4-BE49-F238E27FC236}">
                  <a16:creationId xmlns:a16="http://schemas.microsoft.com/office/drawing/2014/main" id="{D8C3B6C6-B9CA-4BE9-93DB-D4651C9AA5F1}"/>
                </a:ext>
              </a:extLst>
            </p:cNvPr>
            <p:cNvSpPr>
              <a:spLocks noChangeArrowheads="1"/>
            </p:cNvSpPr>
            <p:nvPr/>
          </p:nvSpPr>
          <p:spPr bwMode="auto">
            <a:xfrm flipH="1">
              <a:off x="17407475" y="2159790"/>
              <a:ext cx="9279"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659">
              <a:extLst>
                <a:ext uri="{FF2B5EF4-FFF2-40B4-BE49-F238E27FC236}">
                  <a16:creationId xmlns:a16="http://schemas.microsoft.com/office/drawing/2014/main" id="{206F1ED4-07A4-4CB2-AF7E-370105B57D8C}"/>
                </a:ext>
              </a:extLst>
            </p:cNvPr>
            <p:cNvSpPr>
              <a:spLocks noChangeArrowheads="1"/>
            </p:cNvSpPr>
            <p:nvPr/>
          </p:nvSpPr>
          <p:spPr bwMode="auto">
            <a:xfrm flipH="1">
              <a:off x="17122170" y="2159790"/>
              <a:ext cx="4638"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124823EA-63D0-4A28-AA1B-A5B659D4B019}"/>
              </a:ext>
            </a:extLst>
          </p:cNvPr>
          <p:cNvGrpSpPr/>
          <p:nvPr/>
        </p:nvGrpSpPr>
        <p:grpSpPr>
          <a:xfrm>
            <a:off x="8347575" y="3856125"/>
            <a:ext cx="3051206" cy="379694"/>
            <a:chOff x="8188025" y="4033767"/>
            <a:chExt cx="3112831" cy="387363"/>
          </a:xfrm>
        </p:grpSpPr>
        <p:pic>
          <p:nvPicPr>
            <p:cNvPr id="39" name="Picture 2" descr="See the source image">
              <a:extLst>
                <a:ext uri="{FF2B5EF4-FFF2-40B4-BE49-F238E27FC236}">
                  <a16:creationId xmlns:a16="http://schemas.microsoft.com/office/drawing/2014/main" id="{3B68498D-DDC2-4264-B8AD-CCB39B542C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033767"/>
              <a:ext cx="364636" cy="37332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BFAB3B4A-D460-413A-A919-5C30198E6C82}"/>
                </a:ext>
              </a:extLst>
            </p:cNvPr>
            <p:cNvSpPr/>
            <p:nvPr/>
          </p:nvSpPr>
          <p:spPr>
            <a:xfrm>
              <a:off x="8557656" y="4075918"/>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Intune Role Administrator</a:t>
              </a:r>
              <a:endParaRPr kumimoji="0" lang="en-US" sz="1567" b="0" i="0" u="none" strike="noStrike" kern="1200" cap="none" spc="-98" normalizeH="0" baseline="0" noProof="0">
                <a:ln>
                  <a:noFill/>
                </a:ln>
                <a:solidFill>
                  <a:srgbClr val="282828"/>
                </a:solidFill>
                <a:effectLst/>
                <a:uLnTx/>
                <a:uFillTx/>
                <a:latin typeface="Segoe UI Semibold"/>
                <a:ea typeface="+mn-ea"/>
                <a:cs typeface="+mn-cs"/>
              </a:endParaRPr>
            </a:p>
          </p:txBody>
        </p:sp>
      </p:grpSp>
      <p:grpSp>
        <p:nvGrpSpPr>
          <p:cNvPr id="71" name="Group 70">
            <a:extLst>
              <a:ext uri="{FF2B5EF4-FFF2-40B4-BE49-F238E27FC236}">
                <a16:creationId xmlns:a16="http://schemas.microsoft.com/office/drawing/2014/main" id="{CC16418A-363B-4A35-9DA5-527F019B9E44}"/>
              </a:ext>
            </a:extLst>
          </p:cNvPr>
          <p:cNvGrpSpPr/>
          <p:nvPr/>
        </p:nvGrpSpPr>
        <p:grpSpPr>
          <a:xfrm>
            <a:off x="8347572" y="4775756"/>
            <a:ext cx="1995218" cy="379695"/>
            <a:chOff x="8188025" y="4692486"/>
            <a:chExt cx="2035515" cy="387364"/>
          </a:xfrm>
        </p:grpSpPr>
        <p:sp>
          <p:nvSpPr>
            <p:cNvPr id="41" name="Rectangle 40">
              <a:extLst>
                <a:ext uri="{FF2B5EF4-FFF2-40B4-BE49-F238E27FC236}">
                  <a16:creationId xmlns:a16="http://schemas.microsoft.com/office/drawing/2014/main" id="{F7019B44-62B9-4950-9C36-4C69BFE86BEB}"/>
                </a:ext>
              </a:extLst>
            </p:cNvPr>
            <p:cNvSpPr/>
            <p:nvPr/>
          </p:nvSpPr>
          <p:spPr>
            <a:xfrm>
              <a:off x="8557653" y="4734637"/>
              <a:ext cx="1665887"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DevTest Labs User</a:t>
              </a:r>
            </a:p>
          </p:txBody>
        </p:sp>
        <p:pic>
          <p:nvPicPr>
            <p:cNvPr id="42" name="Picture 2" descr="See the source image">
              <a:extLst>
                <a:ext uri="{FF2B5EF4-FFF2-40B4-BE49-F238E27FC236}">
                  <a16:creationId xmlns:a16="http://schemas.microsoft.com/office/drawing/2014/main" id="{1F682302-2F29-414F-9171-34DF82F69D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692486"/>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901E758-2F3D-44FD-9DFA-31862C3EB622}"/>
              </a:ext>
            </a:extLst>
          </p:cNvPr>
          <p:cNvGrpSpPr/>
          <p:nvPr/>
        </p:nvGrpSpPr>
        <p:grpSpPr>
          <a:xfrm>
            <a:off x="8347573" y="5268666"/>
            <a:ext cx="1777884" cy="379695"/>
            <a:chOff x="8188025" y="5348782"/>
            <a:chExt cx="1813791" cy="387364"/>
          </a:xfrm>
        </p:grpSpPr>
        <p:sp>
          <p:nvSpPr>
            <p:cNvPr id="43" name="Rectangle 42">
              <a:extLst>
                <a:ext uri="{FF2B5EF4-FFF2-40B4-BE49-F238E27FC236}">
                  <a16:creationId xmlns:a16="http://schemas.microsoft.com/office/drawing/2014/main" id="{0BD85117-1096-4749-9215-36E536B591C9}"/>
                </a:ext>
              </a:extLst>
            </p:cNvPr>
            <p:cNvSpPr/>
            <p:nvPr/>
          </p:nvSpPr>
          <p:spPr>
            <a:xfrm>
              <a:off x="8557655" y="5390933"/>
              <a:ext cx="1444161"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Security Reader</a:t>
              </a:r>
            </a:p>
          </p:txBody>
        </p:sp>
        <p:pic>
          <p:nvPicPr>
            <p:cNvPr id="44" name="Picture 2" descr="See the source image">
              <a:extLst>
                <a:ext uri="{FF2B5EF4-FFF2-40B4-BE49-F238E27FC236}">
                  <a16:creationId xmlns:a16="http://schemas.microsoft.com/office/drawing/2014/main" id="{BE16FFFC-1F8B-4123-A2BD-7CAD78AA48D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5348782"/>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0BD403B7-A1C1-4613-A6D5-EDBA5D48D8F0}"/>
              </a:ext>
            </a:extLst>
          </p:cNvPr>
          <p:cNvGrpSpPr/>
          <p:nvPr/>
        </p:nvGrpSpPr>
        <p:grpSpPr>
          <a:xfrm>
            <a:off x="8347575" y="5761571"/>
            <a:ext cx="3051204" cy="379694"/>
            <a:chOff x="8188025" y="6005639"/>
            <a:chExt cx="3112829" cy="387363"/>
          </a:xfrm>
        </p:grpSpPr>
        <p:sp>
          <p:nvSpPr>
            <p:cNvPr id="45" name="Rectangle 44">
              <a:extLst>
                <a:ext uri="{FF2B5EF4-FFF2-40B4-BE49-F238E27FC236}">
                  <a16:creationId xmlns:a16="http://schemas.microsoft.com/office/drawing/2014/main" id="{74D9C133-EDF0-40F0-960D-D2AB0B344FB1}"/>
                </a:ext>
              </a:extLst>
            </p:cNvPr>
            <p:cNvSpPr/>
            <p:nvPr/>
          </p:nvSpPr>
          <p:spPr>
            <a:xfrm>
              <a:off x="8557654" y="6047790"/>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Virtual Machine User Login</a:t>
              </a: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pic>
          <p:nvPicPr>
            <p:cNvPr id="46" name="Picture 2" descr="See the source image">
              <a:extLst>
                <a:ext uri="{FF2B5EF4-FFF2-40B4-BE49-F238E27FC236}">
                  <a16:creationId xmlns:a16="http://schemas.microsoft.com/office/drawing/2014/main" id="{A30BE68B-764E-4F25-8EBC-DAA0C1CF877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6005639"/>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06436207-90F1-48A2-AF5F-4A665D4E91F1}"/>
              </a:ext>
            </a:extLst>
          </p:cNvPr>
          <p:cNvGrpSpPr/>
          <p:nvPr/>
        </p:nvGrpSpPr>
        <p:grpSpPr>
          <a:xfrm>
            <a:off x="8349397" y="3363856"/>
            <a:ext cx="3330754" cy="381247"/>
            <a:chOff x="8189884" y="3376616"/>
            <a:chExt cx="3398025" cy="388947"/>
          </a:xfrm>
        </p:grpSpPr>
        <p:sp>
          <p:nvSpPr>
            <p:cNvPr id="37" name="Rectangle 36">
              <a:extLst>
                <a:ext uri="{FF2B5EF4-FFF2-40B4-BE49-F238E27FC236}">
                  <a16:creationId xmlns:a16="http://schemas.microsoft.com/office/drawing/2014/main" id="{60CD5284-166A-4A34-A4B7-ABCCD328008E}"/>
                </a:ext>
              </a:extLst>
            </p:cNvPr>
            <p:cNvSpPr/>
            <p:nvPr/>
          </p:nvSpPr>
          <p:spPr>
            <a:xfrm>
              <a:off x="8557655" y="3420351"/>
              <a:ext cx="3030254" cy="345212"/>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Contoso Expenses App Moderator</a:t>
              </a:r>
            </a:p>
          </p:txBody>
        </p:sp>
        <p:grpSp>
          <p:nvGrpSpPr>
            <p:cNvPr id="64" name="Group 63">
              <a:extLst>
                <a:ext uri="{FF2B5EF4-FFF2-40B4-BE49-F238E27FC236}">
                  <a16:creationId xmlns:a16="http://schemas.microsoft.com/office/drawing/2014/main" id="{866A9893-4947-4AA0-9590-5B75BC672C94}"/>
                </a:ext>
              </a:extLst>
            </p:cNvPr>
            <p:cNvGrpSpPr>
              <a:grpSpLocks noChangeAspect="1"/>
            </p:cNvGrpSpPr>
            <p:nvPr/>
          </p:nvGrpSpPr>
          <p:grpSpPr>
            <a:xfrm>
              <a:off x="8189884" y="3376616"/>
              <a:ext cx="362777" cy="374904"/>
              <a:chOff x="6711644" y="2658782"/>
              <a:chExt cx="1216174" cy="1256830"/>
            </a:xfrm>
          </p:grpSpPr>
          <p:pic>
            <p:nvPicPr>
              <p:cNvPr id="65" name="Picture 2" descr="See the source image">
                <a:extLst>
                  <a:ext uri="{FF2B5EF4-FFF2-40B4-BE49-F238E27FC236}">
                    <a16:creationId xmlns:a16="http://schemas.microsoft.com/office/drawing/2014/main" id="{AF6339CA-BE54-4E0A-841D-F26AD720CEA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6711644" y="2658782"/>
                <a:ext cx="1216174" cy="1245138"/>
              </a:xfrm>
              <a:prstGeom prst="rect">
                <a:avLst/>
              </a:prstGeom>
              <a:noFill/>
              <a:extLst>
                <a:ext uri="{909E8E84-426E-40DD-AFC4-6F175D3DCCD1}">
                  <a14:hiddenFill xmlns:a14="http://schemas.microsoft.com/office/drawing/2010/main">
                    <a:solidFill>
                      <a:srgbClr val="FFFFFF"/>
                    </a:solidFill>
                  </a14:hiddenFill>
                </a:ext>
              </a:extLst>
            </p:spPr>
          </p:pic>
          <p:sp>
            <p:nvSpPr>
              <p:cNvPr id="66" name="Diamond 65">
                <a:extLst>
                  <a:ext uri="{FF2B5EF4-FFF2-40B4-BE49-F238E27FC236}">
                    <a16:creationId xmlns:a16="http://schemas.microsoft.com/office/drawing/2014/main" id="{11DBCF3D-D7F8-4491-9897-097E546D6948}"/>
                  </a:ext>
                </a:extLst>
              </p:cNvPr>
              <p:cNvSpPr/>
              <p:nvPr/>
            </p:nvSpPr>
            <p:spPr bwMode="auto">
              <a:xfrm>
                <a:off x="7392979" y="3302001"/>
                <a:ext cx="514366" cy="293686"/>
              </a:xfrm>
              <a:prstGeom prst="diamond">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arallelogram 66">
                <a:extLst>
                  <a:ext uri="{FF2B5EF4-FFF2-40B4-BE49-F238E27FC236}">
                    <a16:creationId xmlns:a16="http://schemas.microsoft.com/office/drawing/2014/main" id="{C7068E61-CBD7-4194-B9A0-BB08D9FB890F}"/>
                  </a:ext>
                </a:extLst>
              </p:cNvPr>
              <p:cNvSpPr/>
              <p:nvPr/>
            </p:nvSpPr>
            <p:spPr bwMode="auto">
              <a:xfrm rot="16200000" flipV="1">
                <a:off x="7579361" y="3577284"/>
                <a:ext cx="429768" cy="246888"/>
              </a:xfrm>
              <a:prstGeom prst="parallelogram">
                <a:avLst>
                  <a:gd name="adj" fmla="val 55899"/>
                </a:avLst>
              </a:prstGeom>
              <a:solidFill>
                <a:srgbClr val="FFE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Parallelogram 67">
                <a:extLst>
                  <a:ext uri="{FF2B5EF4-FFF2-40B4-BE49-F238E27FC236}">
                    <a16:creationId xmlns:a16="http://schemas.microsoft.com/office/drawing/2014/main" id="{20C93628-CD0E-442F-9F28-0191942672B5}"/>
                  </a:ext>
                </a:extLst>
              </p:cNvPr>
              <p:cNvSpPr/>
              <p:nvPr/>
            </p:nvSpPr>
            <p:spPr bwMode="auto">
              <a:xfrm rot="5400000">
                <a:off x="7295161" y="3572752"/>
                <a:ext cx="429182" cy="249070"/>
              </a:xfrm>
              <a:prstGeom prst="parallelogram">
                <a:avLst>
                  <a:gd name="adj" fmla="val 55899"/>
                </a:avLst>
              </a:prstGeom>
              <a:solidFill>
                <a:srgbClr val="FFC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56B41C3A-043D-4567-BF23-23A9CFCA68C1}"/>
              </a:ext>
            </a:extLst>
          </p:cNvPr>
          <p:cNvGrpSpPr>
            <a:grpSpLocks noChangeAspect="1"/>
          </p:cNvGrpSpPr>
          <p:nvPr/>
        </p:nvGrpSpPr>
        <p:grpSpPr>
          <a:xfrm>
            <a:off x="8390766" y="2377674"/>
            <a:ext cx="101821" cy="627408"/>
            <a:chOff x="4949111" y="2745436"/>
            <a:chExt cx="159284" cy="981508"/>
          </a:xfrm>
        </p:grpSpPr>
        <p:cxnSp>
          <p:nvCxnSpPr>
            <p:cNvPr id="49" name="Straight Arrow Connector 48">
              <a:extLst>
                <a:ext uri="{FF2B5EF4-FFF2-40B4-BE49-F238E27FC236}">
                  <a16:creationId xmlns:a16="http://schemas.microsoft.com/office/drawing/2014/main" id="{861A31D0-2664-49CE-9025-87D027F0D3D0}"/>
                </a:ext>
              </a:extLst>
            </p:cNvPr>
            <p:cNvCxnSpPr>
              <a:cxnSpLocks/>
            </p:cNvCxnSpPr>
            <p:nvPr/>
          </p:nvCxnSpPr>
          <p:spPr>
            <a:xfrm flipV="1">
              <a:off x="5028752" y="2745436"/>
              <a:ext cx="0" cy="457200"/>
            </a:xfrm>
            <a:prstGeom prst="straightConnector1">
              <a:avLst/>
            </a:prstGeom>
            <a:ln w="3175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A6A613F-AB1A-4460-B2F8-AEDC6C954D5E}"/>
                </a:ext>
              </a:extLst>
            </p:cNvPr>
            <p:cNvCxnSpPr/>
            <p:nvPr/>
          </p:nvCxnSpPr>
          <p:spPr>
            <a:xfrm>
              <a:off x="5030446" y="3269744"/>
              <a:ext cx="0" cy="457200"/>
            </a:xfrm>
            <a:prstGeom prst="line">
              <a:avLst/>
            </a:prstGeom>
            <a:ln w="3175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6749227-E144-41F9-87A1-F518C4F67274}"/>
                </a:ext>
              </a:extLst>
            </p:cNvPr>
            <p:cNvSpPr/>
            <p:nvPr/>
          </p:nvSpPr>
          <p:spPr bwMode="auto">
            <a:xfrm>
              <a:off x="4949111" y="3156549"/>
              <a:ext cx="159284" cy="1592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0" name="Left Brace 119">
            <a:extLst>
              <a:ext uri="{FF2B5EF4-FFF2-40B4-BE49-F238E27FC236}">
                <a16:creationId xmlns:a16="http://schemas.microsoft.com/office/drawing/2014/main" id="{5ECA625A-BA0C-4045-8F6D-D89F9B40F76F}"/>
              </a:ext>
            </a:extLst>
          </p:cNvPr>
          <p:cNvSpPr/>
          <p:nvPr/>
        </p:nvSpPr>
        <p:spPr>
          <a:xfrm>
            <a:off x="7900844" y="4659150"/>
            <a:ext cx="262548" cy="1613336"/>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Left Brace 120">
            <a:extLst>
              <a:ext uri="{FF2B5EF4-FFF2-40B4-BE49-F238E27FC236}">
                <a16:creationId xmlns:a16="http://schemas.microsoft.com/office/drawing/2014/main" id="{666BCFBF-B53D-4897-991B-F61E56607B14}"/>
              </a:ext>
            </a:extLst>
          </p:cNvPr>
          <p:cNvSpPr/>
          <p:nvPr/>
        </p:nvSpPr>
        <p:spPr>
          <a:xfrm>
            <a:off x="7900844" y="3268570"/>
            <a:ext cx="262548" cy="1120372"/>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Title 4">
            <a:extLst>
              <a:ext uri="{FF2B5EF4-FFF2-40B4-BE49-F238E27FC236}">
                <a16:creationId xmlns:a16="http://schemas.microsoft.com/office/drawing/2014/main" id="{6E64FF29-4541-47B0-A22E-14BD16F53545}"/>
              </a:ext>
            </a:extLst>
          </p:cNvPr>
          <p:cNvSpPr txBox="1">
            <a:spLocks/>
          </p:cNvSpPr>
          <p:nvPr/>
        </p:nvSpPr>
        <p:spPr>
          <a:xfrm>
            <a:off x="427230" y="989082"/>
            <a:ext cx="11334431" cy="757806"/>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Manage and audit admin roles across Azure, Microsoft Entra ID and Microsoft 365</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12710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738664"/>
          </a:xfrm>
        </p:spPr>
        <p:txBody>
          <a:bodyPr/>
          <a:lstStyle/>
          <a:p>
            <a:r>
              <a:rPr lang="en-US" sz="2400"/>
              <a:t>Identity Governance and Administration Proof of concept </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41867" y="2530649"/>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cs typeface="Segoe UI Semibold"/>
              </a:rPr>
              <a:t>Govern privileged identities and their access</a:t>
            </a:r>
          </a:p>
          <a:p>
            <a:endParaRPr lang="en-US" dirty="0"/>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54E23E-D648-4F0F-A5A2-B01AC699D613}"/>
              </a:ext>
            </a:extLst>
          </p:cNvPr>
          <p:cNvSpPr>
            <a:spLocks noGrp="1"/>
          </p:cNvSpPr>
          <p:nvPr/>
        </p:nvSpPr>
        <p:spPr>
          <a:xfrm>
            <a:off x="435324" y="303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Privileged Identity Management</a:t>
            </a:r>
          </a:p>
        </p:txBody>
      </p:sp>
      <p:sp>
        <p:nvSpPr>
          <p:cNvPr id="5" name="Right Arrow 170">
            <a:extLst>
              <a:ext uri="{FF2B5EF4-FFF2-40B4-BE49-F238E27FC236}">
                <a16:creationId xmlns:a16="http://schemas.microsoft.com/office/drawing/2014/main" id="{ECD14BF8-3361-4BA5-B021-834917B83A96}"/>
              </a:ext>
            </a:extLst>
          </p:cNvPr>
          <p:cNvSpPr/>
          <p:nvPr/>
        </p:nvSpPr>
        <p:spPr bwMode="auto">
          <a:xfrm>
            <a:off x="855" y="2424151"/>
            <a:ext cx="7022838" cy="66228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Oval 5">
            <a:extLst>
              <a:ext uri="{FF2B5EF4-FFF2-40B4-BE49-F238E27FC236}">
                <a16:creationId xmlns:a16="http://schemas.microsoft.com/office/drawing/2014/main" id="{3A268BD9-214C-4A05-895F-549FECC569FB}"/>
              </a:ext>
            </a:extLst>
          </p:cNvPr>
          <p:cNvSpPr/>
          <p:nvPr/>
        </p:nvSpPr>
        <p:spPr bwMode="auto">
          <a:xfrm>
            <a:off x="7325626" y="636821"/>
            <a:ext cx="4225987" cy="422598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434B580C-9535-4A33-8014-939146790F67}"/>
              </a:ext>
            </a:extLst>
          </p:cNvPr>
          <p:cNvGrpSpPr/>
          <p:nvPr/>
        </p:nvGrpSpPr>
        <p:grpSpPr>
          <a:xfrm rot="3268358">
            <a:off x="10003558" y="4410723"/>
            <a:ext cx="1459038" cy="801969"/>
            <a:chOff x="10003548" y="4410725"/>
            <a:chExt cx="3593019" cy="1974936"/>
          </a:xfrm>
          <a:solidFill>
            <a:srgbClr val="0078D7"/>
          </a:solidFill>
        </p:grpSpPr>
        <p:sp>
          <p:nvSpPr>
            <p:cNvPr id="47" name="Rectangle 46">
              <a:extLst>
                <a:ext uri="{FF2B5EF4-FFF2-40B4-BE49-F238E27FC236}">
                  <a16:creationId xmlns:a16="http://schemas.microsoft.com/office/drawing/2014/main" id="{A18588D8-4AAA-4BE6-AFA1-77A401D0956C}"/>
                </a:ext>
              </a:extLst>
            </p:cNvPr>
            <p:cNvSpPr>
              <a:spLocks noChangeArrowheads="1"/>
            </p:cNvSpPr>
            <p:nvPr/>
          </p:nvSpPr>
          <p:spPr bwMode="auto">
            <a:xfrm>
              <a:off x="11889398" y="5354692"/>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8" name="Oval 47">
              <a:extLst>
                <a:ext uri="{FF2B5EF4-FFF2-40B4-BE49-F238E27FC236}">
                  <a16:creationId xmlns:a16="http://schemas.microsoft.com/office/drawing/2014/main" id="{B79B642D-0EA7-47D2-9E54-6C97710EFBE9}"/>
                </a:ext>
              </a:extLst>
            </p:cNvPr>
            <p:cNvSpPr>
              <a:spLocks noChangeArrowheads="1"/>
            </p:cNvSpPr>
            <p:nvPr/>
          </p:nvSpPr>
          <p:spPr bwMode="auto">
            <a:xfrm>
              <a:off x="10003548" y="4410725"/>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9" name="Oval 48">
              <a:extLst>
                <a:ext uri="{FF2B5EF4-FFF2-40B4-BE49-F238E27FC236}">
                  <a16:creationId xmlns:a16="http://schemas.microsoft.com/office/drawing/2014/main" id="{8152AA81-D9F9-473C-BB93-4732EAA3434E}"/>
                </a:ext>
              </a:extLst>
            </p:cNvPr>
            <p:cNvSpPr>
              <a:spLocks noChangeArrowheads="1"/>
            </p:cNvSpPr>
            <p:nvPr/>
          </p:nvSpPr>
          <p:spPr bwMode="auto">
            <a:xfrm>
              <a:off x="10098485" y="4502545"/>
              <a:ext cx="1792849" cy="1792850"/>
            </a:xfrm>
            <a:prstGeom prst="ellipse">
              <a:avLst/>
            </a:prstGeom>
            <a:solidFill>
              <a:srgbClr val="FFFFFF"/>
            </a:solidFill>
            <a:ln w="9525">
              <a:noFill/>
              <a:round/>
              <a:headEnd/>
              <a:tailEnd/>
            </a:ln>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grpSp>
      <p:sp>
        <p:nvSpPr>
          <p:cNvPr id="8" name="Trapezoid 98">
            <a:extLst>
              <a:ext uri="{FF2B5EF4-FFF2-40B4-BE49-F238E27FC236}">
                <a16:creationId xmlns:a16="http://schemas.microsoft.com/office/drawing/2014/main" id="{FAF829EB-6331-4FD7-B342-6173B6304F56}"/>
              </a:ext>
            </a:extLst>
          </p:cNvPr>
          <p:cNvSpPr/>
          <p:nvPr/>
        </p:nvSpPr>
        <p:spPr bwMode="auto">
          <a:xfrm rot="10800000">
            <a:off x="7234830" y="2531962"/>
            <a:ext cx="3108394" cy="2874452"/>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 name="Picture 8">
            <a:extLst>
              <a:ext uri="{FF2B5EF4-FFF2-40B4-BE49-F238E27FC236}">
                <a16:creationId xmlns:a16="http://schemas.microsoft.com/office/drawing/2014/main" id="{CF06D3E6-FCB5-4A13-90A6-E3CAFF3283DD}"/>
              </a:ext>
            </a:extLst>
          </p:cNvPr>
          <p:cNvPicPr>
            <a:picLocks noChangeAspect="1"/>
          </p:cNvPicPr>
          <p:nvPr/>
        </p:nvPicPr>
        <p:blipFill rotWithShape="1">
          <a:blip r:embed="rId2"/>
          <a:srcRect l="-5836" t="10801" r="48415" b="50919"/>
          <a:stretch/>
        </p:blipFill>
        <p:spPr>
          <a:xfrm>
            <a:off x="8128526" y="1439719"/>
            <a:ext cx="2620183" cy="262018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0" name="Group 9">
            <a:extLst>
              <a:ext uri="{FF2B5EF4-FFF2-40B4-BE49-F238E27FC236}">
                <a16:creationId xmlns:a16="http://schemas.microsoft.com/office/drawing/2014/main" id="{9076494F-3575-4EA3-832F-CD3EB525ADA5}"/>
              </a:ext>
            </a:extLst>
          </p:cNvPr>
          <p:cNvGrpSpPr/>
          <p:nvPr/>
        </p:nvGrpSpPr>
        <p:grpSpPr>
          <a:xfrm>
            <a:off x="5691673" y="4766719"/>
            <a:ext cx="2530935" cy="1722147"/>
            <a:chOff x="5691673" y="4766719"/>
            <a:chExt cx="1846279" cy="1256281"/>
          </a:xfrm>
        </p:grpSpPr>
        <p:sp>
          <p:nvSpPr>
            <p:cNvPr id="45" name="Rectangle 44">
              <a:extLst>
                <a:ext uri="{FF2B5EF4-FFF2-40B4-BE49-F238E27FC236}">
                  <a16:creationId xmlns:a16="http://schemas.microsoft.com/office/drawing/2014/main" id="{566C39D7-E50B-46DD-8DC9-23ADBCB9142C}"/>
                </a:ext>
              </a:extLst>
            </p:cNvPr>
            <p:cNvSpPr/>
            <p:nvPr/>
          </p:nvSpPr>
          <p:spPr bwMode="auto">
            <a:xfrm>
              <a:off x="5704684" y="4766719"/>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6" name="Picture 45">
              <a:extLst>
                <a:ext uri="{FF2B5EF4-FFF2-40B4-BE49-F238E27FC236}">
                  <a16:creationId xmlns:a16="http://schemas.microsoft.com/office/drawing/2014/main" id="{74595692-CA47-4FFE-BAC8-FDD17A75B719}"/>
                </a:ext>
              </a:extLst>
            </p:cNvPr>
            <p:cNvPicPr>
              <a:picLocks noChangeAspect="1"/>
            </p:cNvPicPr>
            <p:nvPr/>
          </p:nvPicPr>
          <p:blipFill rotWithShape="1">
            <a:blip r:embed="rId2"/>
            <a:srcRect l="2172" t="1" r="685" b="60698"/>
            <a:stretch/>
          </p:blipFill>
          <p:spPr>
            <a:xfrm>
              <a:off x="5691673" y="4810894"/>
              <a:ext cx="1846279" cy="1120433"/>
            </a:xfrm>
            <a:prstGeom prst="rect">
              <a:avLst/>
            </a:prstGeom>
          </p:spPr>
        </p:pic>
      </p:grpSp>
      <p:cxnSp>
        <p:nvCxnSpPr>
          <p:cNvPr id="11" name="Straight Arrow Connector 10">
            <a:extLst>
              <a:ext uri="{FF2B5EF4-FFF2-40B4-BE49-F238E27FC236}">
                <a16:creationId xmlns:a16="http://schemas.microsoft.com/office/drawing/2014/main" id="{D7C685B4-D038-43C3-92EA-9559134EABC6}"/>
              </a:ext>
            </a:extLst>
          </p:cNvPr>
          <p:cNvCxnSpPr>
            <a:cxnSpLocks/>
          </p:cNvCxnSpPr>
          <p:nvPr/>
        </p:nvCxnSpPr>
        <p:spPr>
          <a:xfrm>
            <a:off x="1523281" y="2758013"/>
            <a:ext cx="562703" cy="0"/>
          </a:xfrm>
          <a:prstGeom prst="straightConnector1">
            <a:avLst/>
          </a:prstGeom>
          <a:noFill/>
          <a:ln w="19050" cap="flat" cmpd="sng" algn="ctr">
            <a:solidFill>
              <a:srgbClr val="737373"/>
            </a:solidFill>
            <a:prstDash val="solid"/>
            <a:headEnd type="none"/>
            <a:tailEnd type="triangle" w="lg" len="lg"/>
          </a:ln>
          <a:effectLst/>
        </p:spPr>
      </p:cxnSp>
      <p:grpSp>
        <p:nvGrpSpPr>
          <p:cNvPr id="12" name="Group 11">
            <a:extLst>
              <a:ext uri="{FF2B5EF4-FFF2-40B4-BE49-F238E27FC236}">
                <a16:creationId xmlns:a16="http://schemas.microsoft.com/office/drawing/2014/main" id="{61CF16B2-7A73-4551-BF9F-69B5A47D0BE7}"/>
              </a:ext>
            </a:extLst>
          </p:cNvPr>
          <p:cNvGrpSpPr/>
          <p:nvPr/>
        </p:nvGrpSpPr>
        <p:grpSpPr>
          <a:xfrm>
            <a:off x="754883" y="2475680"/>
            <a:ext cx="567116" cy="567116"/>
            <a:chOff x="754883" y="2475680"/>
            <a:chExt cx="578570" cy="578570"/>
          </a:xfrm>
        </p:grpSpPr>
        <p:sp>
          <p:nvSpPr>
            <p:cNvPr id="43" name="Oval 42">
              <a:extLst>
                <a:ext uri="{FF2B5EF4-FFF2-40B4-BE49-F238E27FC236}">
                  <a16:creationId xmlns:a16="http://schemas.microsoft.com/office/drawing/2014/main" id="{E154B612-69FD-485C-B665-B5BDD2160925}"/>
                </a:ext>
              </a:extLst>
            </p:cNvPr>
            <p:cNvSpPr/>
            <p:nvPr/>
          </p:nvSpPr>
          <p:spPr bwMode="auto">
            <a:xfrm>
              <a:off x="754883"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Freeform 48">
              <a:extLst>
                <a:ext uri="{FF2B5EF4-FFF2-40B4-BE49-F238E27FC236}">
                  <a16:creationId xmlns:a16="http://schemas.microsoft.com/office/drawing/2014/main" id="{D5E20DED-3280-4D3C-B9EF-51D4DFF129B9}"/>
                </a:ext>
              </a:extLst>
            </p:cNvPr>
            <p:cNvSpPr>
              <a:spLocks noChangeAspect="1"/>
            </p:cNvSpPr>
            <p:nvPr/>
          </p:nvSpPr>
          <p:spPr bwMode="black">
            <a:xfrm>
              <a:off x="873313"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AA7E8AE-7DB6-4DBC-A30B-906ED8E1AD2D}"/>
              </a:ext>
            </a:extLst>
          </p:cNvPr>
          <p:cNvGrpSpPr/>
          <p:nvPr/>
        </p:nvGrpSpPr>
        <p:grpSpPr>
          <a:xfrm>
            <a:off x="2387236" y="2475680"/>
            <a:ext cx="567116" cy="567116"/>
            <a:chOff x="2387236" y="2475680"/>
            <a:chExt cx="578570" cy="578570"/>
          </a:xfrm>
        </p:grpSpPr>
        <p:sp>
          <p:nvSpPr>
            <p:cNvPr id="41" name="Oval 40">
              <a:extLst>
                <a:ext uri="{FF2B5EF4-FFF2-40B4-BE49-F238E27FC236}">
                  <a16:creationId xmlns:a16="http://schemas.microsoft.com/office/drawing/2014/main" id="{9EA9EEC9-9D8E-445E-A013-3772AD7C5755}"/>
                </a:ext>
              </a:extLst>
            </p:cNvPr>
            <p:cNvSpPr/>
            <p:nvPr/>
          </p:nvSpPr>
          <p:spPr bwMode="auto">
            <a:xfrm>
              <a:off x="2387236" y="2475680"/>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Freeform 54">
              <a:extLst>
                <a:ext uri="{FF2B5EF4-FFF2-40B4-BE49-F238E27FC236}">
                  <a16:creationId xmlns:a16="http://schemas.microsoft.com/office/drawing/2014/main" id="{75CF9981-D873-4E83-A999-C0EE55ADDC4A}"/>
                </a:ext>
              </a:extLst>
            </p:cNvPr>
            <p:cNvSpPr>
              <a:spLocks noChangeAspect="1" noEditPoints="1"/>
            </p:cNvSpPr>
            <p:nvPr/>
          </p:nvSpPr>
          <p:spPr bwMode="black">
            <a:xfrm>
              <a:off x="2511414" y="2599858"/>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2448DF5-D53B-4095-9F17-B25FCE044A69}"/>
              </a:ext>
            </a:extLst>
          </p:cNvPr>
          <p:cNvGrpSpPr/>
          <p:nvPr/>
        </p:nvGrpSpPr>
        <p:grpSpPr>
          <a:xfrm>
            <a:off x="5651938" y="2475680"/>
            <a:ext cx="567116" cy="567116"/>
            <a:chOff x="5651938" y="2475680"/>
            <a:chExt cx="578570" cy="578570"/>
          </a:xfrm>
        </p:grpSpPr>
        <p:sp>
          <p:nvSpPr>
            <p:cNvPr id="39" name="Oval 38">
              <a:extLst>
                <a:ext uri="{FF2B5EF4-FFF2-40B4-BE49-F238E27FC236}">
                  <a16:creationId xmlns:a16="http://schemas.microsoft.com/office/drawing/2014/main" id="{01A87065-45D8-406F-8287-EB7726B1B80D}"/>
                </a:ext>
              </a:extLst>
            </p:cNvPr>
            <p:cNvSpPr/>
            <p:nvPr/>
          </p:nvSpPr>
          <p:spPr bwMode="auto">
            <a:xfrm>
              <a:off x="5651938"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Freeform 48">
              <a:extLst>
                <a:ext uri="{FF2B5EF4-FFF2-40B4-BE49-F238E27FC236}">
                  <a16:creationId xmlns:a16="http://schemas.microsoft.com/office/drawing/2014/main" id="{1F16D3FC-2516-41E2-8FC1-AE556FF2E57E}"/>
                </a:ext>
              </a:extLst>
            </p:cNvPr>
            <p:cNvSpPr>
              <a:spLocks noChangeAspect="1"/>
            </p:cNvSpPr>
            <p:nvPr/>
          </p:nvSpPr>
          <p:spPr bwMode="black">
            <a:xfrm>
              <a:off x="5770368"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3A806F99-2972-435C-8318-C225F62B2F03}"/>
              </a:ext>
            </a:extLst>
          </p:cNvPr>
          <p:cNvCxnSpPr>
            <a:cxnSpLocks/>
          </p:cNvCxnSpPr>
          <p:nvPr/>
        </p:nvCxnSpPr>
        <p:spPr>
          <a:xfrm>
            <a:off x="4862020" y="2779140"/>
            <a:ext cx="558942" cy="0"/>
          </a:xfrm>
          <a:prstGeom prst="straightConnector1">
            <a:avLst/>
          </a:prstGeom>
          <a:noFill/>
          <a:ln w="19050" cap="flat" cmpd="sng" algn="ctr">
            <a:solidFill>
              <a:srgbClr val="737373"/>
            </a:solidFill>
            <a:prstDash val="solid"/>
            <a:headEnd type="none"/>
            <a:tailEnd type="triangle" w="lg" len="lg"/>
          </a:ln>
          <a:effectLst/>
        </p:spPr>
      </p:cxnSp>
      <p:cxnSp>
        <p:nvCxnSpPr>
          <p:cNvPr id="16" name="Straight Arrow Connector 15">
            <a:extLst>
              <a:ext uri="{FF2B5EF4-FFF2-40B4-BE49-F238E27FC236}">
                <a16:creationId xmlns:a16="http://schemas.microsoft.com/office/drawing/2014/main" id="{34F3ADD4-3FE9-4D56-AABA-2FB4B573628A}"/>
              </a:ext>
            </a:extLst>
          </p:cNvPr>
          <p:cNvCxnSpPr>
            <a:cxnSpLocks/>
          </p:cNvCxnSpPr>
          <p:nvPr/>
        </p:nvCxnSpPr>
        <p:spPr>
          <a:xfrm>
            <a:off x="3306807" y="2779140"/>
            <a:ext cx="486157" cy="0"/>
          </a:xfrm>
          <a:prstGeom prst="straightConnector1">
            <a:avLst/>
          </a:prstGeom>
          <a:noFill/>
          <a:ln w="19050" cap="flat" cmpd="sng" algn="ctr">
            <a:solidFill>
              <a:srgbClr val="737373"/>
            </a:solidFill>
            <a:prstDash val="solid"/>
            <a:headEnd type="none"/>
            <a:tailEnd type="triangle" w="lg" len="lg"/>
          </a:ln>
          <a:effectLst/>
        </p:spPr>
      </p:cxnSp>
      <p:grpSp>
        <p:nvGrpSpPr>
          <p:cNvPr id="17" name="Group 16">
            <a:extLst>
              <a:ext uri="{FF2B5EF4-FFF2-40B4-BE49-F238E27FC236}">
                <a16:creationId xmlns:a16="http://schemas.microsoft.com/office/drawing/2014/main" id="{A0996330-E548-457B-876B-17C9D9466494}"/>
              </a:ext>
            </a:extLst>
          </p:cNvPr>
          <p:cNvGrpSpPr/>
          <p:nvPr/>
        </p:nvGrpSpPr>
        <p:grpSpPr>
          <a:xfrm>
            <a:off x="4019586" y="2475680"/>
            <a:ext cx="567116" cy="567116"/>
            <a:chOff x="4019586" y="2475680"/>
            <a:chExt cx="578570" cy="578570"/>
          </a:xfrm>
        </p:grpSpPr>
        <p:sp>
          <p:nvSpPr>
            <p:cNvPr id="37" name="Oval 36">
              <a:extLst>
                <a:ext uri="{FF2B5EF4-FFF2-40B4-BE49-F238E27FC236}">
                  <a16:creationId xmlns:a16="http://schemas.microsoft.com/office/drawing/2014/main" id="{257D8FEF-3C42-40C3-853F-C5E5FE224807}"/>
                </a:ext>
              </a:extLst>
            </p:cNvPr>
            <p:cNvSpPr/>
            <p:nvPr/>
          </p:nvSpPr>
          <p:spPr bwMode="auto">
            <a:xfrm>
              <a:off x="4019586" y="2475680"/>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126">
              <a:extLst>
                <a:ext uri="{FF2B5EF4-FFF2-40B4-BE49-F238E27FC236}">
                  <a16:creationId xmlns:a16="http://schemas.microsoft.com/office/drawing/2014/main" id="{83FCEA28-C9FE-4950-8ADF-83E63843BE4C}"/>
                </a:ext>
              </a:extLst>
            </p:cNvPr>
            <p:cNvSpPr>
              <a:spLocks noChangeAspect="1" noEditPoints="1"/>
            </p:cNvSpPr>
            <p:nvPr/>
          </p:nvSpPr>
          <p:spPr bwMode="auto">
            <a:xfrm>
              <a:off x="4141714" y="2595049"/>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8" name="Group 17">
            <a:extLst>
              <a:ext uri="{FF2B5EF4-FFF2-40B4-BE49-F238E27FC236}">
                <a16:creationId xmlns:a16="http://schemas.microsoft.com/office/drawing/2014/main" id="{E8B59FCA-027B-4DC0-8E78-640FFC784FAC}"/>
              </a:ext>
            </a:extLst>
          </p:cNvPr>
          <p:cNvGrpSpPr>
            <a:grpSpLocks noChangeAspect="1"/>
          </p:cNvGrpSpPr>
          <p:nvPr/>
        </p:nvGrpSpPr>
        <p:grpSpPr bwMode="auto">
          <a:xfrm>
            <a:off x="6933983" y="1685044"/>
            <a:ext cx="864425" cy="1027422"/>
            <a:chOff x="6941336" y="1685044"/>
            <a:chExt cx="944" cy="1122"/>
          </a:xfrm>
        </p:grpSpPr>
        <p:sp>
          <p:nvSpPr>
            <p:cNvPr id="28" name="Freeform 61">
              <a:extLst>
                <a:ext uri="{FF2B5EF4-FFF2-40B4-BE49-F238E27FC236}">
                  <a16:creationId xmlns:a16="http://schemas.microsoft.com/office/drawing/2014/main" id="{AC4B4772-F9D9-4526-8F8D-5BB9E5B88FF9}"/>
                </a:ext>
              </a:extLst>
            </p:cNvPr>
            <p:cNvSpPr>
              <a:spLocks/>
            </p:cNvSpPr>
            <p:nvPr/>
          </p:nvSpPr>
          <p:spPr bwMode="auto">
            <a:xfrm>
              <a:off x="6941438" y="168519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29" name="Freeform 62">
              <a:extLst>
                <a:ext uri="{FF2B5EF4-FFF2-40B4-BE49-F238E27FC236}">
                  <a16:creationId xmlns:a16="http://schemas.microsoft.com/office/drawing/2014/main" id="{0AE3DCE5-39F6-4640-AFF9-78DD0C69D060}"/>
                </a:ext>
              </a:extLst>
            </p:cNvPr>
            <p:cNvSpPr>
              <a:spLocks/>
            </p:cNvSpPr>
            <p:nvPr/>
          </p:nvSpPr>
          <p:spPr bwMode="auto">
            <a:xfrm>
              <a:off x="6941365" y="168511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0" name="Freeform 63">
              <a:extLst>
                <a:ext uri="{FF2B5EF4-FFF2-40B4-BE49-F238E27FC236}">
                  <a16:creationId xmlns:a16="http://schemas.microsoft.com/office/drawing/2014/main" id="{ABB330AD-5289-48DA-ABDC-EB2F2FBED269}"/>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1" name="Freeform 64">
              <a:extLst>
                <a:ext uri="{FF2B5EF4-FFF2-40B4-BE49-F238E27FC236}">
                  <a16:creationId xmlns:a16="http://schemas.microsoft.com/office/drawing/2014/main" id="{98034078-4DAF-451D-BF59-E5ECF3CC7826}"/>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2" name="Freeform 65">
              <a:extLst>
                <a:ext uri="{FF2B5EF4-FFF2-40B4-BE49-F238E27FC236}">
                  <a16:creationId xmlns:a16="http://schemas.microsoft.com/office/drawing/2014/main" id="{3B6134C4-4F1D-44D6-8A2E-A9F26D9A39CD}"/>
                </a:ext>
              </a:extLst>
            </p:cNvPr>
            <p:cNvSpPr>
              <a:spLocks/>
            </p:cNvSpPr>
            <p:nvPr/>
          </p:nvSpPr>
          <p:spPr bwMode="auto">
            <a:xfrm>
              <a:off x="6941430" y="168519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3" name="Freeform 67">
              <a:extLst>
                <a:ext uri="{FF2B5EF4-FFF2-40B4-BE49-F238E27FC236}">
                  <a16:creationId xmlns:a16="http://schemas.microsoft.com/office/drawing/2014/main" id="{8535E578-A9E7-4C58-A30A-E2A905F2C963}"/>
                </a:ext>
              </a:extLst>
            </p:cNvPr>
            <p:cNvSpPr>
              <a:spLocks/>
            </p:cNvSpPr>
            <p:nvPr/>
          </p:nvSpPr>
          <p:spPr bwMode="auto">
            <a:xfrm>
              <a:off x="6941336" y="168504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4" name="Freeform 69">
              <a:extLst>
                <a:ext uri="{FF2B5EF4-FFF2-40B4-BE49-F238E27FC236}">
                  <a16:creationId xmlns:a16="http://schemas.microsoft.com/office/drawing/2014/main" id="{21DA7D09-E776-436C-87DB-BE715CFA598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5" name="Freeform 70">
              <a:extLst>
                <a:ext uri="{FF2B5EF4-FFF2-40B4-BE49-F238E27FC236}">
                  <a16:creationId xmlns:a16="http://schemas.microsoft.com/office/drawing/2014/main" id="{95778E95-1B9A-46F3-ABB2-60B10507CA6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6" name="Freeform 71">
              <a:extLst>
                <a:ext uri="{FF2B5EF4-FFF2-40B4-BE49-F238E27FC236}">
                  <a16:creationId xmlns:a16="http://schemas.microsoft.com/office/drawing/2014/main" id="{4E263D27-C9C6-46E2-8067-CDEA3533A1F9}"/>
                </a:ext>
              </a:extLst>
            </p:cNvPr>
            <p:cNvSpPr>
              <a:spLocks/>
            </p:cNvSpPr>
            <p:nvPr/>
          </p:nvSpPr>
          <p:spPr bwMode="auto">
            <a:xfrm>
              <a:off x="6941430" y="168519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9" name="Group 18">
            <a:extLst>
              <a:ext uri="{FF2B5EF4-FFF2-40B4-BE49-F238E27FC236}">
                <a16:creationId xmlns:a16="http://schemas.microsoft.com/office/drawing/2014/main" id="{4646B244-587A-4903-BFE4-A4D76036A1A9}"/>
              </a:ext>
            </a:extLst>
          </p:cNvPr>
          <p:cNvGrpSpPr/>
          <p:nvPr/>
        </p:nvGrpSpPr>
        <p:grpSpPr>
          <a:xfrm>
            <a:off x="433632" y="3951915"/>
            <a:ext cx="4377939" cy="693970"/>
            <a:chOff x="433632" y="3951915"/>
            <a:chExt cx="4378561" cy="694069"/>
          </a:xfrm>
        </p:grpSpPr>
        <p:sp>
          <p:nvSpPr>
            <p:cNvPr id="26" name="Rectangle 25">
              <a:extLst>
                <a:ext uri="{FF2B5EF4-FFF2-40B4-BE49-F238E27FC236}">
                  <a16:creationId xmlns:a16="http://schemas.microsoft.com/office/drawing/2014/main" id="{C5A56FC2-ADDA-4E40-9BA8-DB429A253451}"/>
                </a:ext>
              </a:extLst>
            </p:cNvPr>
            <p:cNvSpPr/>
            <p:nvPr/>
          </p:nvSpPr>
          <p:spPr>
            <a:xfrm>
              <a:off x="825299" y="3951915"/>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Enforce on-demand, just-in-time administrative access when needed</a:t>
              </a:r>
            </a:p>
          </p:txBody>
        </p:sp>
        <p:sp>
          <p:nvSpPr>
            <p:cNvPr id="27" name="Freeform 9">
              <a:extLst>
                <a:ext uri="{FF2B5EF4-FFF2-40B4-BE49-F238E27FC236}">
                  <a16:creationId xmlns:a16="http://schemas.microsoft.com/office/drawing/2014/main" id="{9A686BC2-5649-4FFF-9394-066069330137}"/>
                </a:ext>
              </a:extLst>
            </p:cNvPr>
            <p:cNvSpPr>
              <a:spLocks noEditPoints="1"/>
            </p:cNvSpPr>
            <p:nvPr/>
          </p:nvSpPr>
          <p:spPr bwMode="black">
            <a:xfrm>
              <a:off x="433632" y="403143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0" name="Group 19">
            <a:extLst>
              <a:ext uri="{FF2B5EF4-FFF2-40B4-BE49-F238E27FC236}">
                <a16:creationId xmlns:a16="http://schemas.microsoft.com/office/drawing/2014/main" id="{70A76394-A374-4E34-870F-ABA0D9832039}"/>
              </a:ext>
            </a:extLst>
          </p:cNvPr>
          <p:cNvGrpSpPr/>
          <p:nvPr/>
        </p:nvGrpSpPr>
        <p:grpSpPr>
          <a:xfrm>
            <a:off x="433632" y="4751986"/>
            <a:ext cx="4377939" cy="693970"/>
            <a:chOff x="433632" y="4751986"/>
            <a:chExt cx="4378561" cy="694069"/>
          </a:xfrm>
        </p:grpSpPr>
        <p:sp>
          <p:nvSpPr>
            <p:cNvPr id="24" name="Rectangle 23">
              <a:extLst>
                <a:ext uri="{FF2B5EF4-FFF2-40B4-BE49-F238E27FC236}">
                  <a16:creationId xmlns:a16="http://schemas.microsoft.com/office/drawing/2014/main" id="{38740144-5AB2-4E03-9D6D-F5D0478039ED}"/>
                </a:ext>
              </a:extLst>
            </p:cNvPr>
            <p:cNvSpPr/>
            <p:nvPr/>
          </p:nvSpPr>
          <p:spPr>
            <a:xfrm>
              <a:off x="825299" y="4751986"/>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Ensure policies are met with alerts, audit reports and access reviews</a:t>
              </a:r>
            </a:p>
          </p:txBody>
        </p:sp>
        <p:sp>
          <p:nvSpPr>
            <p:cNvPr id="25" name="Freeform 9">
              <a:extLst>
                <a:ext uri="{FF2B5EF4-FFF2-40B4-BE49-F238E27FC236}">
                  <a16:creationId xmlns:a16="http://schemas.microsoft.com/office/drawing/2014/main" id="{28C5086B-0DC6-4BAC-A5E5-1EE1FCB9EBEB}"/>
                </a:ext>
              </a:extLst>
            </p:cNvPr>
            <p:cNvSpPr>
              <a:spLocks noEditPoints="1"/>
            </p:cNvSpPr>
            <p:nvPr/>
          </p:nvSpPr>
          <p:spPr bwMode="black">
            <a:xfrm>
              <a:off x="433632" y="4841086"/>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1" name="Group 20">
            <a:extLst>
              <a:ext uri="{FF2B5EF4-FFF2-40B4-BE49-F238E27FC236}">
                <a16:creationId xmlns:a16="http://schemas.microsoft.com/office/drawing/2014/main" id="{3C588CBE-0C4E-41C7-A05B-0854789EAE3D}"/>
              </a:ext>
            </a:extLst>
          </p:cNvPr>
          <p:cNvGrpSpPr/>
          <p:nvPr/>
        </p:nvGrpSpPr>
        <p:grpSpPr>
          <a:xfrm>
            <a:off x="433632" y="5573709"/>
            <a:ext cx="4377939" cy="997581"/>
            <a:chOff x="433632" y="5573710"/>
            <a:chExt cx="4049268" cy="997725"/>
          </a:xfrm>
        </p:grpSpPr>
        <p:sp>
          <p:nvSpPr>
            <p:cNvPr id="22" name="Rectangle 21">
              <a:extLst>
                <a:ext uri="{FF2B5EF4-FFF2-40B4-BE49-F238E27FC236}">
                  <a16:creationId xmlns:a16="http://schemas.microsoft.com/office/drawing/2014/main" id="{92C9F25C-A4DD-4121-B457-5A0AFDFCE695}"/>
                </a:ext>
              </a:extLst>
            </p:cNvPr>
            <p:cNvSpPr/>
            <p:nvPr/>
          </p:nvSpPr>
          <p:spPr>
            <a:xfrm>
              <a:off x="825300" y="5573710"/>
              <a:ext cx="3657600" cy="9977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dirty="0">
                  <a:solidFill>
                    <a:srgbClr val="505050"/>
                  </a:solidFill>
                  <a:latin typeface="Segoe UI Semilight"/>
                </a:rPr>
                <a:t>Manage admins access in Microsoft Entra ID and also in Azure RBAC</a:t>
              </a:r>
            </a:p>
          </p:txBody>
        </p:sp>
        <p:sp>
          <p:nvSpPr>
            <p:cNvPr id="23" name="Freeform 9">
              <a:extLst>
                <a:ext uri="{FF2B5EF4-FFF2-40B4-BE49-F238E27FC236}">
                  <a16:creationId xmlns:a16="http://schemas.microsoft.com/office/drawing/2014/main" id="{C64CD3E4-8427-4AB1-8BC1-9B9307904E55}"/>
                </a:ext>
              </a:extLst>
            </p:cNvPr>
            <p:cNvSpPr>
              <a:spLocks noEditPoints="1"/>
            </p:cNvSpPr>
            <p:nvPr/>
          </p:nvSpPr>
          <p:spPr bwMode="black">
            <a:xfrm>
              <a:off x="433632" y="5650737"/>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sp>
        <p:nvSpPr>
          <p:cNvPr id="50" name="TextBox 1">
            <a:extLst>
              <a:ext uri="{FF2B5EF4-FFF2-40B4-BE49-F238E27FC236}">
                <a16:creationId xmlns:a16="http://schemas.microsoft.com/office/drawing/2014/main" id="{9828F1CE-448E-407E-8656-D781F4BD7ECE}"/>
              </a:ext>
            </a:extLst>
          </p:cNvPr>
          <p:cNvSpPr txBox="1"/>
          <p:nvPr/>
        </p:nvSpPr>
        <p:spPr>
          <a:xfrm>
            <a:off x="493826"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1" name="TextBox 2">
            <a:extLst>
              <a:ext uri="{FF2B5EF4-FFF2-40B4-BE49-F238E27FC236}">
                <a16:creationId xmlns:a16="http://schemas.microsoft.com/office/drawing/2014/main" id="{CCF109C1-36E2-4B95-991D-1D67CEEF1B3B}"/>
              </a:ext>
            </a:extLst>
          </p:cNvPr>
          <p:cNvSpPr txBox="1"/>
          <p:nvPr/>
        </p:nvSpPr>
        <p:spPr>
          <a:xfrm>
            <a:off x="2126177" y="3103240"/>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a:t>
            </a:r>
          </a:p>
        </p:txBody>
      </p:sp>
      <p:sp>
        <p:nvSpPr>
          <p:cNvPr id="52" name="TextBox 3">
            <a:extLst>
              <a:ext uri="{FF2B5EF4-FFF2-40B4-BE49-F238E27FC236}">
                <a16:creationId xmlns:a16="http://schemas.microsoft.com/office/drawing/2014/main" id="{3D2B0AEA-678A-4D4E-AD5C-A0BDB29BF1E0}"/>
              </a:ext>
            </a:extLst>
          </p:cNvPr>
          <p:cNvSpPr txBox="1"/>
          <p:nvPr/>
        </p:nvSpPr>
        <p:spPr>
          <a:xfrm>
            <a:off x="5390882"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3" name="TextBox 4">
            <a:extLst>
              <a:ext uri="{FF2B5EF4-FFF2-40B4-BE49-F238E27FC236}">
                <a16:creationId xmlns:a16="http://schemas.microsoft.com/office/drawing/2014/main" id="{5A3E90CE-A6BB-47A0-AF27-204DDBBDF77E}"/>
              </a:ext>
            </a:extLst>
          </p:cNvPr>
          <p:cNvSpPr txBox="1"/>
          <p:nvPr/>
        </p:nvSpPr>
        <p:spPr>
          <a:xfrm>
            <a:off x="3545863" y="3103241"/>
            <a:ext cx="1514565" cy="547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 privileges expire after a specified interval</a:t>
            </a:r>
          </a:p>
        </p:txBody>
      </p:sp>
    </p:spTree>
    <p:extLst>
      <p:ext uri="{BB962C8B-B14F-4D97-AF65-F5344CB8AC3E}">
        <p14:creationId xmlns:p14="http://schemas.microsoft.com/office/powerpoint/2010/main" val="7686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85216" y="4800600"/>
            <a:ext cx="2852928" cy="1468437"/>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883572" y="2286000"/>
            <a:ext cx="2256215" cy="2286000"/>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4669536" y="4799409"/>
            <a:ext cx="2852928" cy="1472803"/>
          </a:xfrm>
        </p:spPr>
        <p:txBody>
          <a:bodyPr wrap="square">
            <a:normAutofit/>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8753856" y="4799410"/>
            <a:ext cx="2852928" cy="1469628"/>
          </a:xfrm>
        </p:spPr>
        <p:txBody>
          <a:bodyPr wrap="square">
            <a:normAutofit/>
          </a:bodyPr>
          <a:lstStyle/>
          <a:p>
            <a:pPr>
              <a:spcAft>
                <a:spcPts val="600"/>
              </a:spcAft>
            </a:pPr>
            <a:r>
              <a:rPr lang="en-US" dirty="0"/>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8852075" y="2286000"/>
            <a:ext cx="2656489" cy="2286000"/>
          </a:xfrm>
          <a:prstGeom prst="rect">
            <a:avLst/>
          </a:prstGeom>
          <a:noFill/>
        </p:spPr>
      </p:pic>
      <p:pic>
        <p:nvPicPr>
          <p:cNvPr id="6" name="Graphic 5">
            <a:extLst>
              <a:ext uri="{FF2B5EF4-FFF2-40B4-BE49-F238E27FC236}">
                <a16:creationId xmlns:a16="http://schemas.microsoft.com/office/drawing/2014/main" id="{482EABA0-8305-3B10-EABA-FEB239090305}"/>
              </a:ext>
            </a:extLst>
          </p:cNvPr>
          <p:cNvPicPr>
            <a:picLocks noChangeAspect="1"/>
          </p:cNvPicPr>
          <p:nvPr/>
        </p:nvPicPr>
        <p:blipFill>
          <a:blip r:embed="rId4"/>
          <a:srcRect/>
          <a:stretch/>
        </p:blipFill>
        <p:spPr>
          <a:xfrm>
            <a:off x="5283614" y="2734645"/>
            <a:ext cx="1624771" cy="1624771"/>
          </a:xfrm>
          <a:prstGeom prst="rect">
            <a:avLst/>
          </a:prstGeom>
        </p:spPr>
      </p:pic>
    </p:spTree>
    <p:extLst>
      <p:ext uri="{BB962C8B-B14F-4D97-AF65-F5344CB8AC3E}">
        <p14:creationId xmlns:p14="http://schemas.microsoft.com/office/powerpoint/2010/main" val="6770587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2550" y="2475289"/>
            <a:ext cx="1923931" cy="307240"/>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585216" y="1622432"/>
            <a:ext cx="858601" cy="869936"/>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155288" y="4108898"/>
            <a:ext cx="1821193" cy="292355"/>
          </a:xfrm>
        </p:spPr>
        <p:txBody>
          <a:bodyPr wrap="square">
            <a:normAutofit fontScale="70000" lnSpcReduction="20000"/>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509366" y="5741902"/>
            <a:ext cx="1150540" cy="301979"/>
          </a:xfrm>
        </p:spPr>
        <p:txBody>
          <a:bodyPr wrap="square">
            <a:normAutofit/>
          </a:bodyPr>
          <a:lstStyle/>
          <a:p>
            <a:pPr>
              <a:spcAft>
                <a:spcPts val="600"/>
              </a:spcAft>
            </a:pPr>
            <a:r>
              <a:rPr lang="en-US"/>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585216" y="4799410"/>
            <a:ext cx="998840" cy="859536"/>
          </a:xfrm>
          <a:prstGeom prst="rect">
            <a:avLst/>
          </a:prstGeom>
          <a:noFill/>
        </p:spPr>
      </p:pic>
      <p:sp>
        <p:nvSpPr>
          <p:cNvPr id="3" name="TextBox 2">
            <a:extLst>
              <a:ext uri="{FF2B5EF4-FFF2-40B4-BE49-F238E27FC236}">
                <a16:creationId xmlns:a16="http://schemas.microsoft.com/office/drawing/2014/main" id="{4E16C1A1-7A60-6C42-8056-F1C4C4267568}"/>
              </a:ext>
            </a:extLst>
          </p:cNvPr>
          <p:cNvSpPr txBox="1"/>
          <p:nvPr/>
        </p:nvSpPr>
        <p:spPr>
          <a:xfrm>
            <a:off x="2175309" y="1867301"/>
            <a:ext cx="7815714" cy="923330"/>
          </a:xfrm>
          <a:prstGeom prst="rect">
            <a:avLst/>
          </a:prstGeom>
          <a:noFill/>
        </p:spPr>
        <p:txBody>
          <a:bodyPr wrap="square" lIns="0" tIns="0" rIns="0" bIns="0" rtlCol="0">
            <a:spAutoFit/>
          </a:bodyPr>
          <a:lstStyle/>
          <a:p>
            <a:pPr algn="l"/>
            <a:r>
              <a:rPr lang="en-US" sz="2000"/>
              <a:t>The role-based access control (RBAC) roles in Azure that grants access to management groups, subscriptions, resource groups, and resources.</a:t>
            </a:r>
          </a:p>
        </p:txBody>
      </p:sp>
      <p:sp>
        <p:nvSpPr>
          <p:cNvPr id="4" name="TextBox 3">
            <a:extLst>
              <a:ext uri="{FF2B5EF4-FFF2-40B4-BE49-F238E27FC236}">
                <a16:creationId xmlns:a16="http://schemas.microsoft.com/office/drawing/2014/main" id="{1623E784-D7E9-BED6-B0A3-93B3BF8FAC79}"/>
              </a:ext>
            </a:extLst>
          </p:cNvPr>
          <p:cNvSpPr txBox="1"/>
          <p:nvPr/>
        </p:nvSpPr>
        <p:spPr>
          <a:xfrm>
            <a:off x="2175309" y="3608061"/>
            <a:ext cx="7815714" cy="615553"/>
          </a:xfrm>
          <a:prstGeom prst="rect">
            <a:avLst/>
          </a:prstGeom>
          <a:noFill/>
        </p:spPr>
        <p:txBody>
          <a:bodyPr wrap="square" lIns="0" tIns="0" rIns="0" bIns="0" rtlCol="0">
            <a:spAutoFit/>
          </a:bodyPr>
          <a:lstStyle/>
          <a:p>
            <a:pPr algn="l"/>
            <a:r>
              <a:rPr lang="en-US" sz="2000" dirty="0"/>
              <a:t>Privileged Roles include built-in and custom roles to manage Microsoft Entra ID and other Microsoft 365 online services.</a:t>
            </a:r>
          </a:p>
        </p:txBody>
      </p:sp>
      <p:sp>
        <p:nvSpPr>
          <p:cNvPr id="6" name="TextBox 5">
            <a:extLst>
              <a:ext uri="{FF2B5EF4-FFF2-40B4-BE49-F238E27FC236}">
                <a16:creationId xmlns:a16="http://schemas.microsoft.com/office/drawing/2014/main" id="{4E81E4A3-3530-A189-3F9D-C69B9045ABFC}"/>
              </a:ext>
            </a:extLst>
          </p:cNvPr>
          <p:cNvSpPr txBox="1"/>
          <p:nvPr/>
        </p:nvSpPr>
        <p:spPr>
          <a:xfrm>
            <a:off x="2175309" y="5041044"/>
            <a:ext cx="7815714" cy="1231106"/>
          </a:xfrm>
          <a:prstGeom prst="rect">
            <a:avLst/>
          </a:prstGeom>
          <a:noFill/>
        </p:spPr>
        <p:txBody>
          <a:bodyPr wrap="square" lIns="0" tIns="0" rIns="0" bIns="0" rtlCol="0">
            <a:spAutoFit/>
          </a:bodyPr>
          <a:lstStyle/>
          <a:p>
            <a:pPr algn="l"/>
            <a:r>
              <a:rPr lang="en-US" sz="2000" dirty="0"/>
              <a:t>PIM for groups allows you to setup just-in-time access to member and owner role of an Microsoft Entra ID security group, alternatively you can use these groups for Microsoft Entra ID roles and Azure roles assignments and other permissions within Microsoft online services</a:t>
            </a:r>
          </a:p>
        </p:txBody>
      </p:sp>
      <p:pic>
        <p:nvPicPr>
          <p:cNvPr id="10" name="Picture 9" descr="A blue and white diamond&#10;&#10;Description automatically generated with low confidence">
            <a:extLst>
              <a:ext uri="{FF2B5EF4-FFF2-40B4-BE49-F238E27FC236}">
                <a16:creationId xmlns:a16="http://schemas.microsoft.com/office/drawing/2014/main" id="{970FC29D-1D41-6F36-D985-A45D883F16E7}"/>
              </a:ext>
            </a:extLst>
          </p:cNvPr>
          <p:cNvPicPr>
            <a:picLocks noChangeAspect="1"/>
          </p:cNvPicPr>
          <p:nvPr/>
        </p:nvPicPr>
        <p:blipFill>
          <a:blip r:embed="rId4"/>
          <a:stretch>
            <a:fillRect/>
          </a:stretch>
        </p:blipFill>
        <p:spPr>
          <a:xfrm>
            <a:off x="585216" y="3102786"/>
            <a:ext cx="852454" cy="852454"/>
          </a:xfrm>
          <a:prstGeom prst="rect">
            <a:avLst/>
          </a:prstGeom>
        </p:spPr>
      </p:pic>
    </p:spTree>
    <p:extLst>
      <p:ext uri="{BB962C8B-B14F-4D97-AF65-F5344CB8AC3E}">
        <p14:creationId xmlns:p14="http://schemas.microsoft.com/office/powerpoint/2010/main" val="80010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3601-6D31-903F-CB0A-8794FCF5FB5A}"/>
              </a:ext>
            </a:extLst>
          </p:cNvPr>
          <p:cNvSpPr>
            <a:spLocks noGrp="1"/>
          </p:cNvSpPr>
          <p:nvPr>
            <p:ph type="title"/>
          </p:nvPr>
        </p:nvSpPr>
        <p:spPr/>
        <p:txBody>
          <a:bodyPr/>
          <a:lstStyle/>
          <a:p>
            <a:r>
              <a:rPr lang="en-US"/>
              <a:t>Privileged Identity Management high level flow</a:t>
            </a:r>
          </a:p>
        </p:txBody>
      </p:sp>
      <p:graphicFrame>
        <p:nvGraphicFramePr>
          <p:cNvPr id="5" name="Diagram 4">
            <a:extLst>
              <a:ext uri="{FF2B5EF4-FFF2-40B4-BE49-F238E27FC236}">
                <a16:creationId xmlns:a16="http://schemas.microsoft.com/office/drawing/2014/main" id="{1DBC85B1-52CE-2C84-3ADC-5E8047A7F6D1}"/>
              </a:ext>
            </a:extLst>
          </p:cNvPr>
          <p:cNvGraphicFramePr/>
          <p:nvPr/>
        </p:nvGraphicFramePr>
        <p:xfrm>
          <a:off x="1471082" y="374895"/>
          <a:ext cx="8978901" cy="486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A03B3BE-E9C6-D4C3-C713-82099F0FB093}"/>
              </a:ext>
            </a:extLst>
          </p:cNvPr>
          <p:cNvGraphicFramePr/>
          <p:nvPr/>
        </p:nvGraphicFramePr>
        <p:xfrm>
          <a:off x="660399" y="4312356"/>
          <a:ext cx="10871201" cy="1633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ight Brace 2">
            <a:extLst>
              <a:ext uri="{FF2B5EF4-FFF2-40B4-BE49-F238E27FC236}">
                <a16:creationId xmlns:a16="http://schemas.microsoft.com/office/drawing/2014/main" id="{2DD89D06-B313-ABCD-4222-AAA1A78E9ECD}"/>
              </a:ext>
            </a:extLst>
          </p:cNvPr>
          <p:cNvSpPr/>
          <p:nvPr/>
        </p:nvSpPr>
        <p:spPr>
          <a:xfrm rot="5400000">
            <a:off x="5885037" y="-632177"/>
            <a:ext cx="349956" cy="9177866"/>
          </a:xfrm>
          <a:prstGeom prst="rightBrace">
            <a:avLst>
              <a:gd name="adj1" fmla="val 8333"/>
              <a:gd name="adj2" fmla="val 48832"/>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375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9E8-0F5E-779F-2E46-4F58CEB737E9}"/>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Microsoft Entra ID PIM assignment types</a:t>
            </a:r>
          </a:p>
        </p:txBody>
      </p:sp>
      <p:pic>
        <p:nvPicPr>
          <p:cNvPr id="16" name="Picture 15" descr="Padlock on computer motherboard">
            <a:extLst>
              <a:ext uri="{FF2B5EF4-FFF2-40B4-BE49-F238E27FC236}">
                <a16:creationId xmlns:a16="http://schemas.microsoft.com/office/drawing/2014/main" id="{EE38B573-09E5-491B-7E5D-5229883C9FAE}"/>
              </a:ext>
            </a:extLst>
          </p:cNvPr>
          <p:cNvPicPr>
            <a:picLocks noChangeAspect="1"/>
          </p:cNvPicPr>
          <p:nvPr/>
        </p:nvPicPr>
        <p:blipFill rotWithShape="1">
          <a:blip r:embed="rId2"/>
          <a:srcRect r="16880" b="2"/>
          <a:stretch/>
        </p:blipFill>
        <p:spPr>
          <a:xfrm>
            <a:off x="588963" y="2081212"/>
            <a:ext cx="5214937" cy="4187825"/>
          </a:xfrm>
          <a:prstGeom prst="rect">
            <a:avLst/>
          </a:prstGeom>
          <a:noFill/>
        </p:spPr>
      </p:pic>
      <p:sp>
        <p:nvSpPr>
          <p:cNvPr id="4" name="TextBox 3">
            <a:extLst>
              <a:ext uri="{FF2B5EF4-FFF2-40B4-BE49-F238E27FC236}">
                <a16:creationId xmlns:a16="http://schemas.microsoft.com/office/drawing/2014/main" id="{95405E5A-BEC4-784A-72CD-690A3F6C7CF6}"/>
              </a:ext>
            </a:extLst>
          </p:cNvPr>
          <p:cNvSpPr txBox="1"/>
          <p:nvPr/>
        </p:nvSpPr>
        <p:spPr>
          <a:xfrm>
            <a:off x="6394451" y="2081212"/>
            <a:ext cx="5214937" cy="4187825"/>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900" b="1" dirty="0"/>
              <a:t>Eligible assignments: </a:t>
            </a:r>
            <a:r>
              <a:rPr lang="en-US" sz="1900" dirty="0"/>
              <a:t>require the member to activate the role before using it. Administrator may require role member to perform certain actions before role activation which might include performing a multi-factor authentication (MFA) check, providing a business justification, or requesting approval from designated approvers.</a:t>
            </a:r>
          </a:p>
          <a:p>
            <a:pPr defTabSz="932742">
              <a:lnSpc>
                <a:spcPct val="90000"/>
              </a:lnSpc>
              <a:spcBef>
                <a:spcPct val="20000"/>
              </a:spcBef>
              <a:buSzPct val="90000"/>
              <a:buFont typeface="Wingdings" panose="05000000000000000000" pitchFamily="2" charset="2"/>
              <a:buChar char=""/>
            </a:pPr>
            <a:endParaRPr lang="en-US" sz="1900" dirty="0"/>
          </a:p>
          <a:p>
            <a:pPr defTabSz="932742">
              <a:lnSpc>
                <a:spcPct val="90000"/>
              </a:lnSpc>
              <a:spcBef>
                <a:spcPct val="20000"/>
              </a:spcBef>
              <a:buSzPct val="90000"/>
              <a:buFont typeface="Wingdings" panose="05000000000000000000" pitchFamily="2" charset="2"/>
              <a:buChar char=""/>
            </a:pPr>
            <a:r>
              <a:rPr lang="en-US" sz="1900" b="1" dirty="0"/>
              <a:t>Active assignments: </a:t>
            </a:r>
            <a:r>
              <a:rPr lang="en-US" sz="1900" dirty="0"/>
              <a:t>don't require the member to activate the role before usage. Members assigned as active have the privileges assigned ready to use. This type of assignment is also available to customers that don't use Microsoft Entra ID PIM.</a:t>
            </a:r>
          </a:p>
        </p:txBody>
      </p:sp>
    </p:spTree>
    <p:extLst>
      <p:ext uri="{BB962C8B-B14F-4D97-AF65-F5344CB8AC3E}">
        <p14:creationId xmlns:p14="http://schemas.microsoft.com/office/powerpoint/2010/main" val="2804625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a:extLst>
              <a:ext uri="{FF2B5EF4-FFF2-40B4-BE49-F238E27FC236}">
                <a16:creationId xmlns:a16="http://schemas.microsoft.com/office/drawing/2014/main" id="{AE1C43D1-7EDA-4E6D-986A-C1DD90C3F44D}"/>
              </a:ext>
            </a:extLst>
          </p:cNvPr>
          <p:cNvSpPr>
            <a:spLocks noGrp="1"/>
          </p:cNvSpPr>
          <p:nvPr/>
        </p:nvSpPr>
        <p:spPr>
          <a:xfrm>
            <a:off x="253198" y="608684"/>
            <a:ext cx="11655078"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a:cs typeface="Segoe UI"/>
              </a:rPr>
              <a:t>Deploying Privileged Identity Management</a:t>
            </a:r>
            <a:endPar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charset="0"/>
              <a:cs typeface="Segoe UI" pitchFamily="34" charset="0"/>
            </a:endParaRPr>
          </a:p>
        </p:txBody>
      </p:sp>
      <p:sp>
        <p:nvSpPr>
          <p:cNvPr id="229" name="Text Placeholder 3">
            <a:extLst>
              <a:ext uri="{FF2B5EF4-FFF2-40B4-BE49-F238E27FC236}">
                <a16:creationId xmlns:a16="http://schemas.microsoft.com/office/drawing/2014/main" id="{621A394D-39FE-452F-84F2-EED2FE4611BD}"/>
              </a:ext>
            </a:extLst>
          </p:cNvPr>
          <p:cNvSpPr>
            <a:spLocks noGrp="1"/>
          </p:cNvSpPr>
          <p:nvPr/>
        </p:nvSpPr>
        <p:spPr>
          <a:xfrm>
            <a:off x="253197" y="1255718"/>
            <a:ext cx="11653523" cy="4893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200" b="0" i="0" u="none" strike="noStrike" kern="1200" cap="none" spc="0" normalizeH="0" baseline="0" noProof="0" dirty="0">
                <a:ln>
                  <a:noFill/>
                </a:ln>
                <a:solidFill>
                  <a:schemeClr val="accent6"/>
                </a:solidFill>
                <a:effectLst/>
                <a:uLnTx/>
                <a:uFillTx/>
                <a:latin typeface="Calibri" panose="020F0502020204030204"/>
                <a:ea typeface="ＭＳ Ｐゴシック" charset="0"/>
              </a:rPr>
              <a:t>Discovery, delegation, automation</a:t>
            </a:r>
          </a:p>
        </p:txBody>
      </p:sp>
      <p:pic>
        <p:nvPicPr>
          <p:cNvPr id="230" name="Picture 229">
            <a:extLst>
              <a:ext uri="{FF2B5EF4-FFF2-40B4-BE49-F238E27FC236}">
                <a16:creationId xmlns:a16="http://schemas.microsoft.com/office/drawing/2014/main" id="{7B599AB1-BDE8-4855-B869-0823A79432C7}"/>
              </a:ext>
            </a:extLst>
          </p:cNvPr>
          <p:cNvPicPr>
            <a:picLocks noChangeAspect="1"/>
          </p:cNvPicPr>
          <p:nvPr/>
        </p:nvPicPr>
        <p:blipFill>
          <a:blip r:embed="rId2"/>
          <a:stretch>
            <a:fillRect/>
          </a:stretch>
        </p:blipFill>
        <p:spPr>
          <a:xfrm>
            <a:off x="7375358" y="4050632"/>
            <a:ext cx="2560132" cy="2525814"/>
          </a:xfrm>
          <a:prstGeom prst="rect">
            <a:avLst/>
          </a:prstGeom>
        </p:spPr>
      </p:pic>
      <p:pic>
        <p:nvPicPr>
          <p:cNvPr id="232" name="Picture 231">
            <a:extLst>
              <a:ext uri="{FF2B5EF4-FFF2-40B4-BE49-F238E27FC236}">
                <a16:creationId xmlns:a16="http://schemas.microsoft.com/office/drawing/2014/main" id="{1A476514-C7EA-4538-B7AB-051A2B8A970E}"/>
              </a:ext>
            </a:extLst>
          </p:cNvPr>
          <p:cNvPicPr>
            <a:picLocks noChangeAspect="1"/>
          </p:cNvPicPr>
          <p:nvPr/>
        </p:nvPicPr>
        <p:blipFill>
          <a:blip r:embed="rId3"/>
          <a:stretch>
            <a:fillRect/>
          </a:stretch>
        </p:blipFill>
        <p:spPr>
          <a:xfrm>
            <a:off x="5927558" y="2334981"/>
            <a:ext cx="5501264" cy="1525494"/>
          </a:xfrm>
          <a:prstGeom prst="rect">
            <a:avLst/>
          </a:prstGeom>
        </p:spPr>
      </p:pic>
      <p:graphicFrame>
        <p:nvGraphicFramePr>
          <p:cNvPr id="243" name="TextBox 5">
            <a:extLst>
              <a:ext uri="{FF2B5EF4-FFF2-40B4-BE49-F238E27FC236}">
                <a16:creationId xmlns:a16="http://schemas.microsoft.com/office/drawing/2014/main" id="{8E7E8D91-B266-7634-1633-3D061B03C8D9}"/>
              </a:ext>
            </a:extLst>
          </p:cNvPr>
          <p:cNvGraphicFramePr/>
          <p:nvPr>
            <p:extLst>
              <p:ext uri="{D42A27DB-BD31-4B8C-83A1-F6EECF244321}">
                <p14:modId xmlns:p14="http://schemas.microsoft.com/office/powerpoint/2010/main" val="305561257"/>
              </p:ext>
            </p:extLst>
          </p:nvPr>
        </p:nvGraphicFramePr>
        <p:xfrm>
          <a:off x="253197" y="2128099"/>
          <a:ext cx="5051947" cy="415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529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91A1-4EAF-369A-F427-776B6ECFDA60}"/>
              </a:ext>
            </a:extLst>
          </p:cNvPr>
          <p:cNvSpPr>
            <a:spLocks noGrp="1"/>
          </p:cNvSpPr>
          <p:nvPr>
            <p:ph type="title"/>
          </p:nvPr>
        </p:nvSpPr>
        <p:spPr>
          <a:xfrm>
            <a:off x="585216" y="2537210"/>
            <a:ext cx="3948684" cy="997196"/>
          </a:xfrm>
        </p:spPr>
        <p:txBody>
          <a:bodyPr/>
          <a:lstStyle/>
          <a:p>
            <a:r>
              <a:rPr lang="en-US" dirty="0"/>
              <a:t>Discovery and Insights (Preview)</a:t>
            </a:r>
          </a:p>
        </p:txBody>
      </p:sp>
    </p:spTree>
    <p:extLst>
      <p:ext uri="{BB962C8B-B14F-4D97-AF65-F5344CB8AC3E}">
        <p14:creationId xmlns:p14="http://schemas.microsoft.com/office/powerpoint/2010/main" val="323411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4074-90F2-4DA1-5605-88BB74C181FD}"/>
              </a:ext>
            </a:extLst>
          </p:cNvPr>
          <p:cNvSpPr>
            <a:spLocks noGrp="1"/>
          </p:cNvSpPr>
          <p:nvPr>
            <p:ph type="title"/>
          </p:nvPr>
        </p:nvSpPr>
        <p:spPr>
          <a:xfrm>
            <a:off x="207002" y="88746"/>
            <a:ext cx="10869832" cy="1495425"/>
          </a:xfrm>
        </p:spPr>
        <p:txBody>
          <a:bodyPr>
            <a:normAutofit/>
          </a:bodyPr>
          <a:lstStyle/>
          <a:p>
            <a:r>
              <a:rPr lang="en-US" sz="4000" dirty="0"/>
              <a:t>Discovery and Insights (Preview)</a:t>
            </a:r>
          </a:p>
        </p:txBody>
      </p:sp>
      <p:graphicFrame>
        <p:nvGraphicFramePr>
          <p:cNvPr id="20" name="Content Placeholder 2">
            <a:extLst>
              <a:ext uri="{FF2B5EF4-FFF2-40B4-BE49-F238E27FC236}">
                <a16:creationId xmlns:a16="http://schemas.microsoft.com/office/drawing/2014/main" id="{81C37FBE-821E-A8FD-54AD-FD17BCC86D35}"/>
              </a:ext>
            </a:extLst>
          </p:cNvPr>
          <p:cNvGraphicFramePr>
            <a:graphicFrameLocks noGrp="1"/>
          </p:cNvGraphicFramePr>
          <p:nvPr>
            <p:ph idx="1"/>
          </p:nvPr>
        </p:nvGraphicFramePr>
        <p:xfrm>
          <a:off x="288830" y="1846570"/>
          <a:ext cx="4381423" cy="3557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Screenshot that shows the &quot;Discovery and insights (Preview)&quot; with the &quot;Reduce global administrators&quot; action selected.">
            <a:extLst>
              <a:ext uri="{FF2B5EF4-FFF2-40B4-BE49-F238E27FC236}">
                <a16:creationId xmlns:a16="http://schemas.microsoft.com/office/drawing/2014/main" id="{40663C3B-772D-8F23-C87E-0433CBCF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978" y="1940595"/>
            <a:ext cx="6407247" cy="336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21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Title 1">
            <a:extLst>
              <a:ext uri="{FF2B5EF4-FFF2-40B4-BE49-F238E27FC236}">
                <a16:creationId xmlns:a16="http://schemas.microsoft.com/office/drawing/2014/main" id="{293F8830-F839-123E-3029-4E1D55A5CD16}"/>
              </a:ext>
            </a:extLst>
          </p:cNvPr>
          <p:cNvSpPr>
            <a:spLocks noGrp="1"/>
          </p:cNvSpPr>
          <p:nvPr>
            <p:ph type="title"/>
          </p:nvPr>
        </p:nvSpPr>
        <p:spPr>
          <a:xfrm>
            <a:off x="588263" y="457200"/>
            <a:ext cx="11018520" cy="553998"/>
          </a:xfrm>
        </p:spPr>
        <p:txBody>
          <a:bodyPr/>
          <a:lstStyle/>
          <a:p>
            <a:r>
              <a:rPr lang="en-US" dirty="0"/>
              <a:t>Discovery and Insights (Preview)</a:t>
            </a:r>
          </a:p>
        </p:txBody>
      </p:sp>
      <p:sp>
        <p:nvSpPr>
          <p:cNvPr id="4107" name="Text Placeholder 2">
            <a:extLst>
              <a:ext uri="{FF2B5EF4-FFF2-40B4-BE49-F238E27FC236}">
                <a16:creationId xmlns:a16="http://schemas.microsoft.com/office/drawing/2014/main" id="{D04DE717-1DB0-89DB-3980-D0D46085E533}"/>
              </a:ext>
            </a:extLst>
          </p:cNvPr>
          <p:cNvSpPr>
            <a:spLocks noGrp="1"/>
          </p:cNvSpPr>
          <p:nvPr>
            <p:ph type="body" sz="quarter" idx="16"/>
          </p:nvPr>
        </p:nvSpPr>
        <p:spPr>
          <a:xfrm>
            <a:off x="584199" y="5689600"/>
            <a:ext cx="5367528" cy="579438"/>
          </a:xfrm>
        </p:spPr>
        <p:txBody>
          <a:bodyPr wrap="square">
            <a:normAutofit/>
          </a:bodyPr>
          <a:lstStyle/>
          <a:p>
            <a:pPr>
              <a:spcAft>
                <a:spcPts val="600"/>
              </a:spcAft>
            </a:pPr>
            <a:r>
              <a:rPr lang="en-US" dirty="0"/>
              <a:t>Create Access Review</a:t>
            </a:r>
          </a:p>
        </p:txBody>
      </p:sp>
      <p:pic>
        <p:nvPicPr>
          <p:cNvPr id="2050" name="Picture 2" descr="Global administrators page showing access reviews section">
            <a:extLst>
              <a:ext uri="{FF2B5EF4-FFF2-40B4-BE49-F238E27FC236}">
                <a16:creationId xmlns:a16="http://schemas.microsoft.com/office/drawing/2014/main" id="{CC8161AD-B867-2145-F04A-651D34E80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112" y="1927091"/>
            <a:ext cx="3492181" cy="3474720"/>
          </a:xfrm>
          <a:prstGeom prst="rect">
            <a:avLst/>
          </a:prstGeom>
          <a:solidFill>
            <a:srgbClr val="FFFFFF"/>
          </a:solidFill>
        </p:spPr>
      </p:pic>
      <p:sp>
        <p:nvSpPr>
          <p:cNvPr id="4109" name="Text Placeholder 4">
            <a:extLst>
              <a:ext uri="{FF2B5EF4-FFF2-40B4-BE49-F238E27FC236}">
                <a16:creationId xmlns:a16="http://schemas.microsoft.com/office/drawing/2014/main" id="{2EB1C94A-BAB3-21F4-935F-279240E2A350}"/>
              </a:ext>
            </a:extLst>
          </p:cNvPr>
          <p:cNvSpPr>
            <a:spLocks noGrp="1"/>
          </p:cNvSpPr>
          <p:nvPr>
            <p:ph type="body" sz="quarter" idx="18"/>
          </p:nvPr>
        </p:nvSpPr>
        <p:spPr>
          <a:xfrm>
            <a:off x="4544469" y="5569140"/>
            <a:ext cx="6795185" cy="579438"/>
          </a:xfrm>
        </p:spPr>
        <p:txBody>
          <a:bodyPr wrap="square">
            <a:normAutofit/>
          </a:bodyPr>
          <a:lstStyle/>
          <a:p>
            <a:pPr>
              <a:spcAft>
                <a:spcPts val="600"/>
              </a:spcAft>
            </a:pPr>
            <a:r>
              <a:rPr lang="en-US" dirty="0"/>
              <a:t>Remove assignment or Make user eligible for the role</a:t>
            </a:r>
          </a:p>
        </p:txBody>
      </p:sp>
      <p:pic>
        <p:nvPicPr>
          <p:cNvPr id="2052" name="Picture 4" descr="Convert members to eligible page with options to select members you want to make eligible for roles">
            <a:extLst>
              <a:ext uri="{FF2B5EF4-FFF2-40B4-BE49-F238E27FC236}">
                <a16:creationId xmlns:a16="http://schemas.microsoft.com/office/drawing/2014/main" id="{8A36BEEF-D9EF-9DAF-F885-F2D0AF90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08" y="2583206"/>
            <a:ext cx="7342057" cy="273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5537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4B8-9F2A-EBF0-1A9F-49645E599AD4}"/>
              </a:ext>
            </a:extLst>
          </p:cNvPr>
          <p:cNvSpPr>
            <a:spLocks noGrp="1"/>
          </p:cNvSpPr>
          <p:nvPr>
            <p:ph type="title"/>
          </p:nvPr>
        </p:nvSpPr>
        <p:spPr>
          <a:xfrm>
            <a:off x="585216" y="2537210"/>
            <a:ext cx="3948684" cy="997196"/>
          </a:xfrm>
        </p:spPr>
        <p:txBody>
          <a:bodyPr/>
          <a:lstStyle/>
          <a:p>
            <a:r>
              <a:rPr lang="en-US" dirty="0"/>
              <a:t>PIM for Microsoft Entra ID roles</a:t>
            </a:r>
          </a:p>
        </p:txBody>
      </p:sp>
    </p:spTree>
    <p:extLst>
      <p:ext uri="{BB962C8B-B14F-4D97-AF65-F5344CB8AC3E}">
        <p14:creationId xmlns:p14="http://schemas.microsoft.com/office/powerpoint/2010/main" val="14383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8263" y="1742448"/>
            <a:ext cx="11018838" cy="3607141"/>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Identify current security practices around privileged identities. </a:t>
            </a:r>
          </a:p>
          <a:p>
            <a:pPr lvl="1">
              <a:buFont typeface="Arial" panose="020B0604020202020204" pitchFamily="34" charset="0"/>
              <a:buChar char="•"/>
            </a:pPr>
            <a:r>
              <a:rPr lang="en-US" sz="1400" dirty="0"/>
              <a:t>Does the organization have any just in time access policies in place</a:t>
            </a:r>
          </a:p>
          <a:p>
            <a:pPr lvl="1">
              <a:buFont typeface="Arial" panose="020B0604020202020204" pitchFamily="34" charset="0"/>
              <a:buChar char="•"/>
            </a:pPr>
            <a:r>
              <a:rPr lang="en-US" sz="1400" dirty="0"/>
              <a:t>Does the organization have identity proofing before elevating to a privileged role</a:t>
            </a:r>
          </a:p>
          <a:p>
            <a:pPr lvl="1">
              <a:buFont typeface="Arial" panose="020B0604020202020204" pitchFamily="34" charset="0"/>
              <a:buChar char="•"/>
            </a:pPr>
            <a:r>
              <a:rPr lang="en-US" sz="1400" dirty="0"/>
              <a:t>Are their any audit controls around such policies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of the POC is based on implementing those security controls for  a subset of privileged identities</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dirty="0"/>
              <a:t>Govern privileged identities and their access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1972-D509-891F-9C5F-BF38BB56312C}"/>
              </a:ext>
            </a:extLst>
          </p:cNvPr>
          <p:cNvSpPr>
            <a:spLocks noGrp="1"/>
          </p:cNvSpPr>
          <p:nvPr>
            <p:ph type="title"/>
          </p:nvPr>
        </p:nvSpPr>
        <p:spPr>
          <a:xfrm>
            <a:off x="543107" y="559247"/>
            <a:ext cx="9041159" cy="430887"/>
          </a:xfrm>
        </p:spPr>
        <p:txBody>
          <a:bodyPr/>
          <a:lstStyle/>
          <a:p>
            <a:r>
              <a:rPr lang="en-US" sz="2800" dirty="0"/>
              <a:t>How to use PIM for Microsoft Entra ID roles</a:t>
            </a:r>
          </a:p>
        </p:txBody>
      </p:sp>
      <p:graphicFrame>
        <p:nvGraphicFramePr>
          <p:cNvPr id="7" name="Diagram 6">
            <a:extLst>
              <a:ext uri="{FF2B5EF4-FFF2-40B4-BE49-F238E27FC236}">
                <a16:creationId xmlns:a16="http://schemas.microsoft.com/office/drawing/2014/main" id="{974158D8-21D9-010C-340C-AF231D91CC50}"/>
              </a:ext>
            </a:extLst>
          </p:cNvPr>
          <p:cNvGraphicFramePr/>
          <p:nvPr/>
        </p:nvGraphicFramePr>
        <p:xfrm>
          <a:off x="716843" y="1405467"/>
          <a:ext cx="10831689" cy="4586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4">
            <a:extLst>
              <a:ext uri="{FF2B5EF4-FFF2-40B4-BE49-F238E27FC236}">
                <a16:creationId xmlns:a16="http://schemas.microsoft.com/office/drawing/2014/main" id="{EA27ACFE-D163-2143-43DD-153B0069D94D}"/>
              </a:ext>
            </a:extLst>
          </p:cNvPr>
          <p:cNvSpPr txBox="1">
            <a:spLocks/>
          </p:cNvSpPr>
          <p:nvPr/>
        </p:nvSpPr>
        <p:spPr>
          <a:xfrm>
            <a:off x="9192877" y="997491"/>
            <a:ext cx="2929465" cy="288125"/>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Microsoft Entra ID Roles</a:t>
            </a:r>
          </a:p>
        </p:txBody>
      </p:sp>
      <p:pic>
        <p:nvPicPr>
          <p:cNvPr id="9" name="Picture 8" descr="A blue and white diamond&#10;&#10;Description automatically generated with low confidence">
            <a:extLst>
              <a:ext uri="{FF2B5EF4-FFF2-40B4-BE49-F238E27FC236}">
                <a16:creationId xmlns:a16="http://schemas.microsoft.com/office/drawing/2014/main" id="{8C6A529F-6CF6-76B4-AB0E-10712BAF4C0E}"/>
              </a:ext>
            </a:extLst>
          </p:cNvPr>
          <p:cNvPicPr>
            <a:picLocks noChangeAspect="1"/>
          </p:cNvPicPr>
          <p:nvPr/>
        </p:nvPicPr>
        <p:blipFill>
          <a:blip r:embed="rId7"/>
          <a:stretch>
            <a:fillRect/>
          </a:stretch>
        </p:blipFill>
        <p:spPr>
          <a:xfrm>
            <a:off x="10286452" y="255175"/>
            <a:ext cx="742316" cy="742316"/>
          </a:xfrm>
          <a:prstGeom prst="rect">
            <a:avLst/>
          </a:prstGeom>
        </p:spPr>
      </p:pic>
    </p:spTree>
    <p:extLst>
      <p:ext uri="{BB962C8B-B14F-4D97-AF65-F5344CB8AC3E}">
        <p14:creationId xmlns:p14="http://schemas.microsoft.com/office/powerpoint/2010/main" val="5759778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8939-342A-62CE-3FDD-71FCA033ADC1}"/>
              </a:ext>
            </a:extLst>
          </p:cNvPr>
          <p:cNvSpPr>
            <a:spLocks noGrp="1"/>
          </p:cNvSpPr>
          <p:nvPr>
            <p:ph type="title"/>
          </p:nvPr>
        </p:nvSpPr>
        <p:spPr>
          <a:xfrm>
            <a:off x="585216" y="2537210"/>
            <a:ext cx="3948684" cy="997196"/>
          </a:xfrm>
        </p:spPr>
        <p:txBody>
          <a:bodyPr/>
          <a:lstStyle/>
          <a:p>
            <a:r>
              <a:rPr lang="en-US" dirty="0"/>
              <a:t>PIM for Azure Roles</a:t>
            </a:r>
          </a:p>
        </p:txBody>
      </p:sp>
    </p:spTree>
    <p:extLst>
      <p:ext uri="{BB962C8B-B14F-4D97-AF65-F5344CB8AC3E}">
        <p14:creationId xmlns:p14="http://schemas.microsoft.com/office/powerpoint/2010/main" val="40194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wrap="square" anchor="t">
            <a:normAutofit/>
          </a:bodyPr>
          <a:lstStyle/>
          <a:p>
            <a:r>
              <a:rPr lang="en-US" dirty="0"/>
              <a:t>How to use PIM for Azure roles</a:t>
            </a:r>
          </a:p>
        </p:txBody>
      </p:sp>
      <p:graphicFrame>
        <p:nvGraphicFramePr>
          <p:cNvPr id="16" name="Content Placeholder 2">
            <a:extLst>
              <a:ext uri="{FF2B5EF4-FFF2-40B4-BE49-F238E27FC236}">
                <a16:creationId xmlns:a16="http://schemas.microsoft.com/office/drawing/2014/main" id="{1986BF3D-8053-9270-1395-9A06516911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2">
            <a:extLst>
              <a:ext uri="{FF2B5EF4-FFF2-40B4-BE49-F238E27FC236}">
                <a16:creationId xmlns:a16="http://schemas.microsoft.com/office/drawing/2014/main" id="{095056A7-982D-713D-93CD-FB06FDCAEE1C}"/>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10" name="Picture 9">
            <a:extLst>
              <a:ext uri="{FF2B5EF4-FFF2-40B4-BE49-F238E27FC236}">
                <a16:creationId xmlns:a16="http://schemas.microsoft.com/office/drawing/2014/main" id="{C523EE2C-5CDE-7F7D-30A2-0C62E5F2AA0D}"/>
              </a:ext>
            </a:extLst>
          </p:cNvPr>
          <p:cNvPicPr>
            <a:picLocks noChangeAspect="1"/>
          </p:cNvPicPr>
          <p:nvPr/>
        </p:nvPicPr>
        <p:blipFill>
          <a:blip r:embed="rId7"/>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3462164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dirty="0"/>
              <a:t>How to use PIM for Azure roles </a:t>
            </a:r>
            <a:r>
              <a:rPr lang="en-US" b="0" kern="1200" cap="none" spc="-50" baseline="0" dirty="0">
                <a:ln w="3175">
                  <a:noFill/>
                </a:ln>
                <a:effectLst/>
                <a:latin typeface="+mj-lt"/>
                <a:ea typeface="+mn-ea"/>
                <a:cs typeface="Segoe UI" pitchFamily="34" charset="0"/>
              </a:rPr>
              <a:t>(cont’d)</a:t>
            </a:r>
          </a:p>
        </p:txBody>
      </p:sp>
      <p:sp>
        <p:nvSpPr>
          <p:cNvPr id="4" name="Content Placeholder 2">
            <a:extLst>
              <a:ext uri="{FF2B5EF4-FFF2-40B4-BE49-F238E27FC236}">
                <a16:creationId xmlns:a16="http://schemas.microsoft.com/office/drawing/2014/main" id="{0E3A7A16-0663-8523-3648-2B61A2E001DB}"/>
              </a:ext>
            </a:extLst>
          </p:cNvPr>
          <p:cNvSpPr txBox="1">
            <a:spLocks/>
          </p:cNvSpPr>
          <p:nvPr/>
        </p:nvSpPr>
        <p:spPr>
          <a:xfrm>
            <a:off x="6725003" y="5890155"/>
            <a:ext cx="5219700" cy="43088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600"/>
              </a:spcAft>
              <a:buNone/>
            </a:pPr>
            <a:r>
              <a:rPr lang="en-US" sz="2400" kern="1200" spc="0" baseline="0" dirty="0">
                <a:latin typeface="+mj-lt"/>
                <a:ea typeface="+mn-ea"/>
                <a:cs typeface="Segoe UI" panose="020B0502040204020203" pitchFamily="34" charset="0"/>
              </a:rPr>
              <a:t>Tutorial : </a:t>
            </a:r>
            <a:r>
              <a:rPr lang="en-US" sz="2400" kern="1200" spc="0" baseline="0" dirty="0">
                <a:latin typeface="+mj-lt"/>
                <a:ea typeface="+mn-ea"/>
                <a:cs typeface="Segoe UI" panose="020B0502040204020203" pitchFamily="34" charset="0"/>
                <a:hlinkClick r:id="rId2"/>
              </a:rPr>
              <a:t>Prepare PIM for Azure roles</a:t>
            </a:r>
            <a:endParaRPr lang="en-US" sz="2400" kern="1200" spc="0" baseline="0" dirty="0">
              <a:latin typeface="+mj-lt"/>
              <a:ea typeface="+mn-ea"/>
              <a:cs typeface="Segoe UI" panose="020B0502040204020203" pitchFamily="34" charset="0"/>
            </a:endParaRPr>
          </a:p>
        </p:txBody>
      </p:sp>
      <p:graphicFrame>
        <p:nvGraphicFramePr>
          <p:cNvPr id="6" name="Content Placeholder 2">
            <a:extLst>
              <a:ext uri="{FF2B5EF4-FFF2-40B4-BE49-F238E27FC236}">
                <a16:creationId xmlns:a16="http://schemas.microsoft.com/office/drawing/2014/main" id="{F54386A0-4767-ECD4-52FA-FCDE38558D91}"/>
              </a:ext>
            </a:extLst>
          </p:cNvPr>
          <p:cNvGraphicFramePr>
            <a:graphicFrameLocks noGrp="1"/>
          </p:cNvGraphicFramePr>
          <p:nvPr>
            <p:ph sz="quarter" idx="13"/>
          </p:nvPr>
        </p:nvGraphicFramePr>
        <p:xfrm>
          <a:off x="588263" y="1095022"/>
          <a:ext cx="9441236" cy="4371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FDB630C3-8342-ACFC-936A-BA28D9B942CF}"/>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7" name="Picture 6">
            <a:extLst>
              <a:ext uri="{FF2B5EF4-FFF2-40B4-BE49-F238E27FC236}">
                <a16:creationId xmlns:a16="http://schemas.microsoft.com/office/drawing/2014/main" id="{A918C789-41F2-7808-B3EC-0DB72667BC24}"/>
              </a:ext>
            </a:extLst>
          </p:cNvPr>
          <p:cNvPicPr>
            <a:picLocks noChangeAspect="1"/>
          </p:cNvPicPr>
          <p:nvPr/>
        </p:nvPicPr>
        <p:blipFill>
          <a:blip r:embed="rId8"/>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22036253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D5F1-9E9D-5A3C-45A1-B25F0448DEFC}"/>
              </a:ext>
            </a:extLst>
          </p:cNvPr>
          <p:cNvSpPr>
            <a:spLocks noGrp="1"/>
          </p:cNvSpPr>
          <p:nvPr>
            <p:ph type="title"/>
          </p:nvPr>
        </p:nvSpPr>
        <p:spPr/>
        <p:txBody>
          <a:bodyPr/>
          <a:lstStyle/>
          <a:p>
            <a:r>
              <a:rPr lang="en-US" dirty="0"/>
              <a:t>PIM for Groups</a:t>
            </a:r>
          </a:p>
        </p:txBody>
      </p:sp>
    </p:spTree>
    <p:extLst>
      <p:ext uri="{BB962C8B-B14F-4D97-AF65-F5344CB8AC3E}">
        <p14:creationId xmlns:p14="http://schemas.microsoft.com/office/powerpoint/2010/main" val="29315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p:txBody>
          <a:bodyPr/>
          <a:lstStyle/>
          <a:p>
            <a:r>
              <a:rPr lang="en-US" dirty="0"/>
              <a:t>How to use PIM for Groups</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6" name="Diagram 5">
            <a:extLst>
              <a:ext uri="{FF2B5EF4-FFF2-40B4-BE49-F238E27FC236}">
                <a16:creationId xmlns:a16="http://schemas.microsoft.com/office/drawing/2014/main" id="{1AE4EDC2-466C-C235-09A1-6258952FADFF}"/>
              </a:ext>
            </a:extLst>
          </p:cNvPr>
          <p:cNvGraphicFramePr/>
          <p:nvPr/>
        </p:nvGraphicFramePr>
        <p:xfrm>
          <a:off x="1184519" y="886178"/>
          <a:ext cx="8834370" cy="4933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EB56D04-97AE-419B-5741-D80708219273}"/>
              </a:ext>
            </a:extLst>
          </p:cNvPr>
          <p:cNvSpPr txBox="1"/>
          <p:nvPr/>
        </p:nvSpPr>
        <p:spPr>
          <a:xfrm>
            <a:off x="8806745" y="6036854"/>
            <a:ext cx="6770510" cy="363946"/>
          </a:xfrm>
          <a:prstGeom prst="rect">
            <a:avLst/>
          </a:prstGeom>
          <a:noFill/>
        </p:spPr>
        <p:txBody>
          <a:bodyPr wrap="square">
            <a:spAutoFit/>
          </a:bodyPr>
          <a:lstStyle/>
          <a:p>
            <a:pPr marL="228600" lvl="1" indent="0">
              <a:buNone/>
            </a:pPr>
            <a:r>
              <a:rPr lang="en-US" dirty="0"/>
              <a:t>Tutorial : </a:t>
            </a:r>
            <a:r>
              <a:rPr lang="en-US" dirty="0">
                <a:hlinkClick r:id="rId8"/>
              </a:rPr>
              <a:t>PIM for groups</a:t>
            </a:r>
            <a:endParaRPr lang="en-US" dirty="0"/>
          </a:p>
        </p:txBody>
      </p:sp>
    </p:spTree>
    <p:extLst>
      <p:ext uri="{BB962C8B-B14F-4D97-AF65-F5344CB8AC3E}">
        <p14:creationId xmlns:p14="http://schemas.microsoft.com/office/powerpoint/2010/main" val="139578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6740" y="619278"/>
            <a:ext cx="11018520" cy="430887"/>
          </a:xfrm>
        </p:spPr>
        <p:txBody>
          <a:bodyPr/>
          <a:lstStyle/>
          <a:p>
            <a:r>
              <a:rPr lang="en-US" sz="2800" dirty="0"/>
              <a:t>PIM for Groups: Role-assignable vs non-role assignable</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8" name="Diagram 7">
            <a:extLst>
              <a:ext uri="{FF2B5EF4-FFF2-40B4-BE49-F238E27FC236}">
                <a16:creationId xmlns:a16="http://schemas.microsoft.com/office/drawing/2014/main" id="{DF4253B7-93AB-9481-88F7-10D4D764E180}"/>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8564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EE97-DB91-285E-527D-073F67FE782B}"/>
              </a:ext>
            </a:extLst>
          </p:cNvPr>
          <p:cNvSpPr>
            <a:spLocks noGrp="1"/>
          </p:cNvSpPr>
          <p:nvPr>
            <p:ph type="title"/>
          </p:nvPr>
        </p:nvSpPr>
        <p:spPr>
          <a:xfrm>
            <a:off x="588263" y="585788"/>
            <a:ext cx="3182027" cy="5683250"/>
          </a:xfrm>
        </p:spPr>
        <p:txBody>
          <a:bodyPr wrap="square" anchor="ctr">
            <a:normAutofit/>
          </a:bodyPr>
          <a:lstStyle/>
          <a:p>
            <a:r>
              <a:rPr lang="en-US" dirty="0"/>
              <a:t>PIM for Groups considerations</a:t>
            </a:r>
          </a:p>
        </p:txBody>
      </p:sp>
      <p:sp>
        <p:nvSpPr>
          <p:cNvPr id="3" name="Content Placeholder 2">
            <a:extLst>
              <a:ext uri="{FF2B5EF4-FFF2-40B4-BE49-F238E27FC236}">
                <a16:creationId xmlns:a16="http://schemas.microsoft.com/office/drawing/2014/main" id="{D8A511FB-33C3-0EFA-3BFE-D31D48CF3E2A}"/>
              </a:ext>
            </a:extLst>
          </p:cNvPr>
          <p:cNvSpPr>
            <a:spLocks noGrp="1"/>
          </p:cNvSpPr>
          <p:nvPr>
            <p:ph type="body" sz="quarter" idx="11"/>
          </p:nvPr>
        </p:nvSpPr>
        <p:spPr>
          <a:xfrm>
            <a:off x="4941888" y="585788"/>
            <a:ext cx="6667500" cy="5683249"/>
          </a:xfrm>
        </p:spPr>
        <p:txBody>
          <a:bodyPr wrap="square" anchor="ctr">
            <a:normAutofit fontScale="92500" lnSpcReduction="10000"/>
          </a:bodyPr>
          <a:lstStyle/>
          <a:p>
            <a:pPr>
              <a:lnSpc>
                <a:spcPct val="90000"/>
              </a:lnSpc>
            </a:pPr>
            <a:r>
              <a:rPr lang="en-US" sz="2400" dirty="0"/>
              <a:t>Role-assignable groups can’t have other groups nested</a:t>
            </a:r>
          </a:p>
          <a:p>
            <a:pPr>
              <a:lnSpc>
                <a:spcPct val="90000"/>
              </a:lnSpc>
            </a:pPr>
            <a:endParaRPr lang="en-US" sz="2400" dirty="0"/>
          </a:p>
          <a:p>
            <a:pPr>
              <a:lnSpc>
                <a:spcPct val="90000"/>
              </a:lnSpc>
            </a:pPr>
            <a:r>
              <a:rPr lang="en-US" sz="2400" dirty="0"/>
              <a:t>Groups must be an Microsoft Entra ID security group or a Microsoft 365 group</a:t>
            </a:r>
          </a:p>
          <a:p>
            <a:pPr>
              <a:lnSpc>
                <a:spcPct val="90000"/>
              </a:lnSpc>
            </a:pPr>
            <a:endParaRPr lang="en-US" sz="2400" dirty="0"/>
          </a:p>
          <a:p>
            <a:pPr>
              <a:lnSpc>
                <a:spcPct val="90000"/>
              </a:lnSpc>
            </a:pPr>
            <a:r>
              <a:rPr lang="en-US" sz="2400" dirty="0"/>
              <a:t>One group can be an eligible member of another group, even if one of those groups is role-assignable</a:t>
            </a:r>
          </a:p>
          <a:p>
            <a:pPr>
              <a:lnSpc>
                <a:spcPct val="90000"/>
              </a:lnSpc>
            </a:pPr>
            <a:endParaRPr lang="en-US" sz="2400" dirty="0"/>
          </a:p>
          <a:p>
            <a:pPr>
              <a:lnSpc>
                <a:spcPct val="90000"/>
              </a:lnSpc>
            </a:pPr>
            <a:r>
              <a:rPr lang="en-US" sz="2400" dirty="0"/>
              <a:t>If a user is an active member of Group A, and Group A is an eligible member of Group B, the user can activate their membership in Group B. This activation will be only for the user that requested the activation for, it does not mean that the entire Group A becomes an active member of Group B</a:t>
            </a:r>
          </a:p>
        </p:txBody>
      </p:sp>
    </p:spTree>
    <p:extLst>
      <p:ext uri="{BB962C8B-B14F-4D97-AF65-F5344CB8AC3E}">
        <p14:creationId xmlns:p14="http://schemas.microsoft.com/office/powerpoint/2010/main" val="9135529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09E0-CEAB-4363-C2CE-98290206747B}"/>
              </a:ext>
            </a:extLst>
          </p:cNvPr>
          <p:cNvSpPr>
            <a:spLocks noGrp="1"/>
          </p:cNvSpPr>
          <p:nvPr>
            <p:ph type="title"/>
          </p:nvPr>
        </p:nvSpPr>
        <p:spPr>
          <a:xfrm>
            <a:off x="588263" y="457200"/>
            <a:ext cx="11018520" cy="553998"/>
          </a:xfrm>
        </p:spPr>
        <p:txBody>
          <a:bodyPr wrap="square" anchor="t">
            <a:normAutofit/>
          </a:bodyPr>
          <a:lstStyle/>
          <a:p>
            <a:r>
              <a:rPr lang="en-US" dirty="0"/>
              <a:t>PIM dashboard</a:t>
            </a:r>
          </a:p>
        </p:txBody>
      </p:sp>
      <p:pic>
        <p:nvPicPr>
          <p:cNvPr id="5" name="Picture Placeholder 4">
            <a:extLst>
              <a:ext uri="{FF2B5EF4-FFF2-40B4-BE49-F238E27FC236}">
                <a16:creationId xmlns:a16="http://schemas.microsoft.com/office/drawing/2014/main" id="{6B05DDFC-3338-FB1E-44F4-E2FFB30160FF}"/>
              </a:ext>
            </a:extLst>
          </p:cNvPr>
          <p:cNvPicPr>
            <a:picLocks noGrp="1" noChangeAspect="1"/>
          </p:cNvPicPr>
          <p:nvPr>
            <p:ph sz="quarter" idx="10"/>
          </p:nvPr>
        </p:nvPicPr>
        <p:blipFill rotWithShape="1">
          <a:blip r:embed="rId3"/>
          <a:srcRect l="6542" r="-1" b="-1"/>
          <a:stretch/>
        </p:blipFill>
        <p:spPr>
          <a:xfrm>
            <a:off x="584200" y="1435100"/>
            <a:ext cx="11018838" cy="4833938"/>
          </a:xfrm>
          <a:noFill/>
        </p:spPr>
      </p:pic>
    </p:spTree>
    <p:extLst>
      <p:ext uri="{BB962C8B-B14F-4D97-AF65-F5344CB8AC3E}">
        <p14:creationId xmlns:p14="http://schemas.microsoft.com/office/powerpoint/2010/main" val="21282364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B041-0789-B000-4186-1C2C2BFC740E}"/>
              </a:ext>
            </a:extLst>
          </p:cNvPr>
          <p:cNvSpPr>
            <a:spLocks noGrp="1"/>
          </p:cNvSpPr>
          <p:nvPr>
            <p:ph type="title"/>
          </p:nvPr>
        </p:nvSpPr>
        <p:spPr>
          <a:xfrm>
            <a:off x="585216" y="2537210"/>
            <a:ext cx="3948684" cy="997196"/>
          </a:xfrm>
        </p:spPr>
        <p:txBody>
          <a:bodyPr/>
          <a:lstStyle/>
          <a:p>
            <a:r>
              <a:rPr lang="en-US" dirty="0"/>
              <a:t>Access Reviews in PIM</a:t>
            </a:r>
          </a:p>
        </p:txBody>
      </p:sp>
    </p:spTree>
    <p:extLst>
      <p:ext uri="{BB962C8B-B14F-4D97-AF65-F5344CB8AC3E}">
        <p14:creationId xmlns:p14="http://schemas.microsoft.com/office/powerpoint/2010/main" val="11432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a:cs typeface="Segoe UI"/>
              </a:rPr>
              <a:t>Scenario’s Key Requirements</a:t>
            </a:r>
          </a:p>
        </p:txBody>
      </p:sp>
      <p:sp>
        <p:nvSpPr>
          <p:cNvPr id="6" name="Text Placeholder 5"/>
          <p:cNvSpPr>
            <a:spLocks noGrp="1"/>
          </p:cNvSpPr>
          <p:nvPr>
            <p:ph sz="quarter" idx="10"/>
          </p:nvPr>
        </p:nvSpPr>
        <p:spPr>
          <a:xfrm>
            <a:off x="588263" y="1101725"/>
            <a:ext cx="11018838" cy="430887"/>
          </a:xfrm>
        </p:spPr>
        <p:txBody>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28684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Identities with Privileged roles that wish to POC on-demand, approval-based just in time administrative access activation to Azure resources, Microsoft Entra ID roles and Apps via Group memberships</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Privileged Roles Health Check and Require Compliant devices or Authentication Strengths on role activation</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F7F7093-8D6E-42AF-8672-A0F8CDCE5AA1}"/>
              </a:ext>
            </a:extLst>
          </p:cNvPr>
          <p:cNvSpPr/>
          <p:nvPr/>
        </p:nvSpPr>
        <p:spPr bwMode="auto">
          <a:xfrm>
            <a:off x="6763731" y="2075726"/>
            <a:ext cx="3590833" cy="3590833"/>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3665ED4-65FA-456B-B6E0-0D307593E95C}"/>
              </a:ext>
            </a:extLst>
          </p:cNvPr>
          <p:cNvSpPr>
            <a:spLocks noGrp="1"/>
          </p:cNvSpPr>
          <p:nvPr>
            <p:ph type="title"/>
          </p:nvPr>
        </p:nvSpPr>
        <p:spPr/>
        <p:txBody>
          <a:bodyPr/>
          <a:lstStyle/>
          <a:p>
            <a:r>
              <a:rPr lang="en-US"/>
              <a:t>How does Access Reviews work?</a:t>
            </a:r>
          </a:p>
        </p:txBody>
      </p:sp>
      <p:sp>
        <p:nvSpPr>
          <p:cNvPr id="3" name="Content Placeholder 2">
            <a:extLst>
              <a:ext uri="{FF2B5EF4-FFF2-40B4-BE49-F238E27FC236}">
                <a16:creationId xmlns:a16="http://schemas.microsoft.com/office/drawing/2014/main" id="{28D7B020-4FB3-4BC5-81B2-1DC1E54D7DD8}"/>
              </a:ext>
            </a:extLst>
          </p:cNvPr>
          <p:cNvSpPr>
            <a:spLocks noGrp="1"/>
          </p:cNvSpPr>
          <p:nvPr>
            <p:ph sz="quarter" idx="10"/>
          </p:nvPr>
        </p:nvSpPr>
        <p:spPr>
          <a:xfrm>
            <a:off x="844604" y="2291757"/>
            <a:ext cx="1552659" cy="430887"/>
          </a:xfrm>
        </p:spPr>
        <p:txBody>
          <a:bodyPr/>
          <a:lstStyle/>
          <a:p>
            <a:r>
              <a:rPr lang="en-US" sz="1400" b="1"/>
              <a:t>1. Select resource</a:t>
            </a:r>
            <a:endParaRPr lang="en-US" sz="1400"/>
          </a:p>
        </p:txBody>
      </p:sp>
      <p:grpSp>
        <p:nvGrpSpPr>
          <p:cNvPr id="65" name="Group 64">
            <a:extLst>
              <a:ext uri="{FF2B5EF4-FFF2-40B4-BE49-F238E27FC236}">
                <a16:creationId xmlns:a16="http://schemas.microsoft.com/office/drawing/2014/main" id="{BA0DA293-1850-485D-8E03-3F4B32BF2312}"/>
              </a:ext>
            </a:extLst>
          </p:cNvPr>
          <p:cNvGrpSpPr/>
          <p:nvPr/>
        </p:nvGrpSpPr>
        <p:grpSpPr>
          <a:xfrm>
            <a:off x="8115087" y="4975286"/>
            <a:ext cx="1003405" cy="1003405"/>
            <a:chOff x="3982281" y="2958811"/>
            <a:chExt cx="1475401" cy="1475401"/>
          </a:xfrm>
        </p:grpSpPr>
        <p:sp useBgFill="1">
          <p:nvSpPr>
            <p:cNvPr id="64" name="Oval 63">
              <a:extLst>
                <a:ext uri="{FF2B5EF4-FFF2-40B4-BE49-F238E27FC236}">
                  <a16:creationId xmlns:a16="http://schemas.microsoft.com/office/drawing/2014/main" id="{38C66BCF-269D-4BB5-AC1E-F234EAD95AC0}"/>
                </a:ext>
              </a:extLst>
            </p:cNvPr>
            <p:cNvSpPr/>
            <p:nvPr/>
          </p:nvSpPr>
          <p:spPr bwMode="auto">
            <a:xfrm>
              <a:off x="3982281" y="2958811"/>
              <a:ext cx="1475401" cy="147540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4C05A106-C84D-4C2C-9AE9-6BC8EFFDB464}"/>
                </a:ext>
              </a:extLst>
            </p:cNvPr>
            <p:cNvGrpSpPr/>
            <p:nvPr/>
          </p:nvGrpSpPr>
          <p:grpSpPr>
            <a:xfrm>
              <a:off x="4069720" y="3061512"/>
              <a:ext cx="1270000" cy="1270000"/>
              <a:chOff x="9324300" y="2620965"/>
              <a:chExt cx="1270000" cy="1270000"/>
            </a:xfrm>
          </p:grpSpPr>
          <p:sp>
            <p:nvSpPr>
              <p:cNvPr id="20" name="Oval 19">
                <a:extLst>
                  <a:ext uri="{FF2B5EF4-FFF2-40B4-BE49-F238E27FC236}">
                    <a16:creationId xmlns:a16="http://schemas.microsoft.com/office/drawing/2014/main" id="{DB9F00C7-047B-4CD1-B4E2-E0814B07A6C2}"/>
                  </a:ext>
                </a:extLst>
              </p:cNvPr>
              <p:cNvSpPr/>
              <p:nvPr/>
            </p:nvSpPr>
            <p:spPr bwMode="auto">
              <a:xfrm>
                <a:off x="9324300" y="2620965"/>
                <a:ext cx="1270000" cy="1270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41DD33B-5884-4F64-9091-1257891FD03F}"/>
                  </a:ext>
                </a:extLst>
              </p:cNvPr>
              <p:cNvGrpSpPr/>
              <p:nvPr/>
            </p:nvGrpSpPr>
            <p:grpSpPr>
              <a:xfrm>
                <a:off x="9593981" y="2810289"/>
                <a:ext cx="776438" cy="913744"/>
                <a:chOff x="8437453" y="2735147"/>
                <a:chExt cx="387178" cy="455648"/>
              </a:xfrm>
            </p:grpSpPr>
            <p:sp>
              <p:nvSpPr>
                <p:cNvPr id="11" name="Parallelogram 10">
                  <a:extLst>
                    <a:ext uri="{FF2B5EF4-FFF2-40B4-BE49-F238E27FC236}">
                      <a16:creationId xmlns:a16="http://schemas.microsoft.com/office/drawing/2014/main" id="{30947173-B00B-4805-A8E2-4D6734301FB2}"/>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Parallelogram 11">
                  <a:extLst>
                    <a:ext uri="{FF2B5EF4-FFF2-40B4-BE49-F238E27FC236}">
                      <a16:creationId xmlns:a16="http://schemas.microsoft.com/office/drawing/2014/main" id="{426BBB14-065D-4455-BB99-4B507F3ED44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Parallelogram 12">
                  <a:extLst>
                    <a:ext uri="{FF2B5EF4-FFF2-40B4-BE49-F238E27FC236}">
                      <a16:creationId xmlns:a16="http://schemas.microsoft.com/office/drawing/2014/main" id="{CE4D7A6C-556E-423E-834C-B3021BA8A77B}"/>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grpSp>
      <p:sp>
        <p:nvSpPr>
          <p:cNvPr id="18" name="Content Placeholder 2">
            <a:extLst>
              <a:ext uri="{FF2B5EF4-FFF2-40B4-BE49-F238E27FC236}">
                <a16:creationId xmlns:a16="http://schemas.microsoft.com/office/drawing/2014/main" id="{7F555E2F-FED0-4FCB-93D4-E8BEB2978322}"/>
              </a:ext>
            </a:extLst>
          </p:cNvPr>
          <p:cNvSpPr txBox="1">
            <a:spLocks/>
          </p:cNvSpPr>
          <p:nvPr/>
        </p:nvSpPr>
        <p:spPr>
          <a:xfrm>
            <a:off x="1790034" y="2671654"/>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a:t>
            </a:r>
          </a:p>
          <a:p>
            <a:r>
              <a:rPr lang="en-US" sz="1100"/>
              <a:t>SaaS application</a:t>
            </a:r>
          </a:p>
          <a:p>
            <a:r>
              <a:rPr lang="en-US" sz="1100"/>
              <a:t>Privileged role</a:t>
            </a:r>
          </a:p>
          <a:p>
            <a:r>
              <a:rPr lang="en-US" sz="1100"/>
              <a:t>Access Package</a:t>
            </a:r>
          </a:p>
        </p:txBody>
      </p:sp>
      <p:grpSp>
        <p:nvGrpSpPr>
          <p:cNvPr id="23" name="Group 22">
            <a:extLst>
              <a:ext uri="{FF2B5EF4-FFF2-40B4-BE49-F238E27FC236}">
                <a16:creationId xmlns:a16="http://schemas.microsoft.com/office/drawing/2014/main" id="{156BCC67-09DD-462A-9E37-925188104715}"/>
              </a:ext>
            </a:extLst>
          </p:cNvPr>
          <p:cNvGrpSpPr/>
          <p:nvPr/>
        </p:nvGrpSpPr>
        <p:grpSpPr>
          <a:xfrm>
            <a:off x="6278579" y="3351039"/>
            <a:ext cx="1010998" cy="1010998"/>
            <a:chOff x="8531052" y="1407263"/>
            <a:chExt cx="905081" cy="905081"/>
          </a:xfrm>
        </p:grpSpPr>
        <p:sp useBgFill="1">
          <p:nvSpPr>
            <p:cNvPr id="24" name="Oval 23">
              <a:extLst>
                <a:ext uri="{FF2B5EF4-FFF2-40B4-BE49-F238E27FC236}">
                  <a16:creationId xmlns:a16="http://schemas.microsoft.com/office/drawing/2014/main" id="{DEE29DD6-0CAB-4CB6-9BBA-5B19A0B17AE8}"/>
                </a:ext>
              </a:extLst>
            </p:cNvPr>
            <p:cNvSpPr/>
            <p:nvPr/>
          </p:nvSpPr>
          <p:spPr bwMode="auto">
            <a:xfrm>
              <a:off x="8531052" y="1407263"/>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25" name="Oval 24">
              <a:extLst>
                <a:ext uri="{FF2B5EF4-FFF2-40B4-BE49-F238E27FC236}">
                  <a16:creationId xmlns:a16="http://schemas.microsoft.com/office/drawing/2014/main" id="{0CD1126B-68E6-472C-9E83-44457E7AD4A7}"/>
                </a:ext>
              </a:extLst>
            </p:cNvPr>
            <p:cNvSpPr/>
            <p:nvPr/>
          </p:nvSpPr>
          <p:spPr bwMode="auto">
            <a:xfrm>
              <a:off x="8587588" y="1463799"/>
              <a:ext cx="792008" cy="79200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6" name="mail_2" title="Icon of an envelope with an arrow on the lower right pointing right">
              <a:extLst>
                <a:ext uri="{FF2B5EF4-FFF2-40B4-BE49-F238E27FC236}">
                  <a16:creationId xmlns:a16="http://schemas.microsoft.com/office/drawing/2014/main" id="{069D7F06-D418-4E52-AC6B-DF1BB049BD24}"/>
                </a:ext>
              </a:extLst>
            </p:cNvPr>
            <p:cNvSpPr>
              <a:spLocks noChangeAspect="1" noEditPoints="1"/>
            </p:cNvSpPr>
            <p:nvPr/>
          </p:nvSpPr>
          <p:spPr bwMode="auto">
            <a:xfrm>
              <a:off x="8746759" y="1708384"/>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003500C7-4BCD-47FA-82FF-F2D347F13E9A}"/>
              </a:ext>
            </a:extLst>
          </p:cNvPr>
          <p:cNvGrpSpPr/>
          <p:nvPr/>
        </p:nvGrpSpPr>
        <p:grpSpPr>
          <a:xfrm>
            <a:off x="954578" y="2779322"/>
            <a:ext cx="664628" cy="738542"/>
            <a:chOff x="8437453" y="2735147"/>
            <a:chExt cx="387178" cy="455648"/>
          </a:xfrm>
        </p:grpSpPr>
        <p:sp>
          <p:nvSpPr>
            <p:cNvPr id="32" name="Parallelogram 31">
              <a:extLst>
                <a:ext uri="{FF2B5EF4-FFF2-40B4-BE49-F238E27FC236}">
                  <a16:creationId xmlns:a16="http://schemas.microsoft.com/office/drawing/2014/main" id="{F6EC3E2D-E914-4EC3-BCAA-2511FB27B3F1}"/>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3" name="Parallelogram 32">
              <a:extLst>
                <a:ext uri="{FF2B5EF4-FFF2-40B4-BE49-F238E27FC236}">
                  <a16:creationId xmlns:a16="http://schemas.microsoft.com/office/drawing/2014/main" id="{E9879734-F838-4787-8822-B5F39697A05B}"/>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4" name="Parallelogram 33">
              <a:extLst>
                <a:ext uri="{FF2B5EF4-FFF2-40B4-BE49-F238E27FC236}">
                  <a16:creationId xmlns:a16="http://schemas.microsoft.com/office/drawing/2014/main" id="{7857220C-A4C7-45E5-90EA-259F59D64BB3}"/>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41" name="Content Placeholder 2">
            <a:extLst>
              <a:ext uri="{FF2B5EF4-FFF2-40B4-BE49-F238E27FC236}">
                <a16:creationId xmlns:a16="http://schemas.microsoft.com/office/drawing/2014/main" id="{7E5D5B73-3117-49F4-9613-3D65176767D3}"/>
              </a:ext>
            </a:extLst>
          </p:cNvPr>
          <p:cNvSpPr txBox="1">
            <a:spLocks/>
          </p:cNvSpPr>
          <p:nvPr/>
        </p:nvSpPr>
        <p:spPr>
          <a:xfrm>
            <a:off x="3263660" y="2353161"/>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2. Select scope</a:t>
            </a:r>
            <a:endParaRPr lang="en-US" sz="1400"/>
          </a:p>
        </p:txBody>
      </p:sp>
      <p:sp>
        <p:nvSpPr>
          <p:cNvPr id="42" name="Content Placeholder 2">
            <a:extLst>
              <a:ext uri="{FF2B5EF4-FFF2-40B4-BE49-F238E27FC236}">
                <a16:creationId xmlns:a16="http://schemas.microsoft.com/office/drawing/2014/main" id="{B15385E9-FBB1-4B00-9381-EB9537377170}"/>
              </a:ext>
            </a:extLst>
          </p:cNvPr>
          <p:cNvSpPr txBox="1">
            <a:spLocks/>
          </p:cNvSpPr>
          <p:nvPr/>
        </p:nvSpPr>
        <p:spPr>
          <a:xfrm>
            <a:off x="4200538" y="2744574"/>
            <a:ext cx="885377" cy="57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Guests</a:t>
            </a:r>
          </a:p>
          <a:p>
            <a:r>
              <a:rPr lang="en-US" sz="1100" dirty="0"/>
              <a:t>Employees</a:t>
            </a:r>
          </a:p>
          <a:p>
            <a:r>
              <a:rPr lang="en-US" sz="1100" dirty="0"/>
              <a:t>Everyone</a:t>
            </a:r>
          </a:p>
        </p:txBody>
      </p:sp>
      <p:sp>
        <p:nvSpPr>
          <p:cNvPr id="48" name="people_4" title="Icon of a person">
            <a:extLst>
              <a:ext uri="{FF2B5EF4-FFF2-40B4-BE49-F238E27FC236}">
                <a16:creationId xmlns:a16="http://schemas.microsoft.com/office/drawing/2014/main" id="{B1CB41D8-8017-4DDF-8B34-89BA6FDFED97}"/>
              </a:ext>
            </a:extLst>
          </p:cNvPr>
          <p:cNvSpPr>
            <a:spLocks noChangeAspect="1" noEditPoints="1"/>
          </p:cNvSpPr>
          <p:nvPr/>
        </p:nvSpPr>
        <p:spPr bwMode="auto">
          <a:xfrm>
            <a:off x="1025653" y="4512693"/>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ontent Placeholder 2">
            <a:extLst>
              <a:ext uri="{FF2B5EF4-FFF2-40B4-BE49-F238E27FC236}">
                <a16:creationId xmlns:a16="http://schemas.microsoft.com/office/drawing/2014/main" id="{826925C6-1D96-49DC-AFEA-CC8B60A54AD8}"/>
              </a:ext>
            </a:extLst>
          </p:cNvPr>
          <p:cNvSpPr txBox="1">
            <a:spLocks/>
          </p:cNvSpPr>
          <p:nvPr/>
        </p:nvSpPr>
        <p:spPr>
          <a:xfrm>
            <a:off x="954578" y="4061743"/>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3. Select reviewer</a:t>
            </a:r>
            <a:endParaRPr lang="en-US" sz="1400"/>
          </a:p>
        </p:txBody>
      </p:sp>
      <p:sp>
        <p:nvSpPr>
          <p:cNvPr id="52" name="Content Placeholder 2">
            <a:extLst>
              <a:ext uri="{FF2B5EF4-FFF2-40B4-BE49-F238E27FC236}">
                <a16:creationId xmlns:a16="http://schemas.microsoft.com/office/drawing/2014/main" id="{A3A3D3BE-C708-424D-B835-6F65D2F5B0A0}"/>
              </a:ext>
            </a:extLst>
          </p:cNvPr>
          <p:cNvSpPr txBox="1">
            <a:spLocks/>
          </p:cNvSpPr>
          <p:nvPr/>
        </p:nvSpPr>
        <p:spPr>
          <a:xfrm>
            <a:off x="1662862" y="4431727"/>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 owner</a:t>
            </a:r>
          </a:p>
          <a:p>
            <a:r>
              <a:rPr lang="en-US" sz="1100"/>
              <a:t>Manager*</a:t>
            </a:r>
          </a:p>
          <a:p>
            <a:r>
              <a:rPr lang="en-US" sz="1100"/>
              <a:t>Specific user(s)</a:t>
            </a:r>
          </a:p>
          <a:p>
            <a:r>
              <a:rPr lang="en-US" sz="1100"/>
              <a:t>Users’ self review</a:t>
            </a:r>
          </a:p>
        </p:txBody>
      </p:sp>
      <p:sp>
        <p:nvSpPr>
          <p:cNvPr id="54" name="magnify" title="Icon of a magnifying glass">
            <a:extLst>
              <a:ext uri="{FF2B5EF4-FFF2-40B4-BE49-F238E27FC236}">
                <a16:creationId xmlns:a16="http://schemas.microsoft.com/office/drawing/2014/main" id="{E66DF08F-8695-4D42-BB40-F40B18A9974A}"/>
              </a:ext>
            </a:extLst>
          </p:cNvPr>
          <p:cNvSpPr>
            <a:spLocks noChangeAspect="1" noEditPoints="1"/>
          </p:cNvSpPr>
          <p:nvPr/>
        </p:nvSpPr>
        <p:spPr bwMode="auto">
          <a:xfrm flipH="1">
            <a:off x="3263660" y="2819575"/>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Content Placeholder 2">
            <a:extLst>
              <a:ext uri="{FF2B5EF4-FFF2-40B4-BE49-F238E27FC236}">
                <a16:creationId xmlns:a16="http://schemas.microsoft.com/office/drawing/2014/main" id="{95CF1212-38B0-40FF-B153-31890E601927}"/>
              </a:ext>
            </a:extLst>
          </p:cNvPr>
          <p:cNvSpPr txBox="1">
            <a:spLocks/>
          </p:cNvSpPr>
          <p:nvPr/>
        </p:nvSpPr>
        <p:spPr>
          <a:xfrm>
            <a:off x="3317863" y="4061743"/>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4. Select frequency</a:t>
            </a:r>
            <a:endParaRPr lang="en-US" sz="1400"/>
          </a:p>
        </p:txBody>
      </p:sp>
      <p:sp>
        <p:nvSpPr>
          <p:cNvPr id="60" name="Content Placeholder 2">
            <a:extLst>
              <a:ext uri="{FF2B5EF4-FFF2-40B4-BE49-F238E27FC236}">
                <a16:creationId xmlns:a16="http://schemas.microsoft.com/office/drawing/2014/main" id="{3C8DC374-BBC8-4713-8C1B-F7A06FEE805E}"/>
              </a:ext>
            </a:extLst>
          </p:cNvPr>
          <p:cNvSpPr txBox="1">
            <a:spLocks/>
          </p:cNvSpPr>
          <p:nvPr/>
        </p:nvSpPr>
        <p:spPr>
          <a:xfrm>
            <a:off x="4493980" y="4487457"/>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Weekly</a:t>
            </a:r>
          </a:p>
          <a:p>
            <a:r>
              <a:rPr lang="en-US" sz="1100"/>
              <a:t>Monthly</a:t>
            </a:r>
          </a:p>
          <a:p>
            <a:r>
              <a:rPr lang="en-US" sz="1100"/>
              <a:t>Quarterly</a:t>
            </a:r>
          </a:p>
          <a:p>
            <a:r>
              <a:rPr lang="en-US" sz="1100"/>
              <a:t>Annually</a:t>
            </a:r>
          </a:p>
        </p:txBody>
      </p:sp>
      <p:sp>
        <p:nvSpPr>
          <p:cNvPr id="62" name="Calendar" title="Icon of a calendar">
            <a:extLst>
              <a:ext uri="{FF2B5EF4-FFF2-40B4-BE49-F238E27FC236}">
                <a16:creationId xmlns:a16="http://schemas.microsoft.com/office/drawing/2014/main" id="{6EDB4F5E-1157-4F15-8E0D-3F7BF2DFE6C2}"/>
              </a:ext>
            </a:extLst>
          </p:cNvPr>
          <p:cNvSpPr>
            <a:spLocks noChangeAspect="1" noEditPoints="1"/>
          </p:cNvSpPr>
          <p:nvPr/>
        </p:nvSpPr>
        <p:spPr bwMode="auto">
          <a:xfrm>
            <a:off x="3447728" y="4636373"/>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Content Placeholder 2">
            <a:extLst>
              <a:ext uri="{FF2B5EF4-FFF2-40B4-BE49-F238E27FC236}">
                <a16:creationId xmlns:a16="http://schemas.microsoft.com/office/drawing/2014/main" id="{95099A7A-261E-4F73-92AF-5F729574886F}"/>
              </a:ext>
            </a:extLst>
          </p:cNvPr>
          <p:cNvSpPr txBox="1">
            <a:spLocks/>
          </p:cNvSpPr>
          <p:nvPr/>
        </p:nvSpPr>
        <p:spPr>
          <a:xfrm>
            <a:off x="5643286" y="2884610"/>
            <a:ext cx="1075014"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1. Email is sent to the reviewer </a:t>
            </a:r>
          </a:p>
        </p:txBody>
      </p:sp>
      <p:sp>
        <p:nvSpPr>
          <p:cNvPr id="70" name="Rectangle 69">
            <a:extLst>
              <a:ext uri="{FF2B5EF4-FFF2-40B4-BE49-F238E27FC236}">
                <a16:creationId xmlns:a16="http://schemas.microsoft.com/office/drawing/2014/main" id="{7006E314-331A-4583-9237-470896C71294}"/>
              </a:ext>
            </a:extLst>
          </p:cNvPr>
          <p:cNvSpPr/>
          <p:nvPr/>
        </p:nvSpPr>
        <p:spPr bwMode="auto">
          <a:xfrm>
            <a:off x="590689"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94A8AE0-9789-4813-85BA-44D8566D1043}"/>
              </a:ext>
            </a:extLst>
          </p:cNvPr>
          <p:cNvSpPr/>
          <p:nvPr/>
        </p:nvSpPr>
        <p:spPr bwMode="auto">
          <a:xfrm>
            <a:off x="3164331"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309A91-A9DB-4B74-97BF-06D9285EE5CB}"/>
              </a:ext>
            </a:extLst>
          </p:cNvPr>
          <p:cNvSpPr/>
          <p:nvPr/>
        </p:nvSpPr>
        <p:spPr bwMode="auto">
          <a:xfrm>
            <a:off x="590689" y="3952706"/>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EFE9373-B077-4A1D-85EA-A97932A6D0A3}"/>
              </a:ext>
            </a:extLst>
          </p:cNvPr>
          <p:cNvSpPr/>
          <p:nvPr/>
        </p:nvSpPr>
        <p:spPr bwMode="auto">
          <a:xfrm>
            <a:off x="3171966" y="3952705"/>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3180EF1A-EC43-41D3-8BB8-8A0C2F0F4B8D}"/>
              </a:ext>
            </a:extLst>
          </p:cNvPr>
          <p:cNvSpPr txBox="1"/>
          <p:nvPr/>
        </p:nvSpPr>
        <p:spPr>
          <a:xfrm>
            <a:off x="842767" y="1687310"/>
            <a:ext cx="1825432"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Administrator</a:t>
            </a:r>
          </a:p>
        </p:txBody>
      </p:sp>
      <p:sp>
        <p:nvSpPr>
          <p:cNvPr id="83" name="Content Placeholder 2">
            <a:extLst>
              <a:ext uri="{FF2B5EF4-FFF2-40B4-BE49-F238E27FC236}">
                <a16:creationId xmlns:a16="http://schemas.microsoft.com/office/drawing/2014/main" id="{F1D66DAD-6A12-4762-A766-119D53642729}"/>
              </a:ext>
            </a:extLst>
          </p:cNvPr>
          <p:cNvSpPr txBox="1">
            <a:spLocks/>
          </p:cNvSpPr>
          <p:nvPr/>
        </p:nvSpPr>
        <p:spPr>
          <a:xfrm>
            <a:off x="7671330" y="978407"/>
            <a:ext cx="2363100"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2. Review current membership with system generated recommendations</a:t>
            </a:r>
          </a:p>
        </p:txBody>
      </p:sp>
      <p:sp>
        <p:nvSpPr>
          <p:cNvPr id="84" name="Rectangle 83">
            <a:extLst>
              <a:ext uri="{FF2B5EF4-FFF2-40B4-BE49-F238E27FC236}">
                <a16:creationId xmlns:a16="http://schemas.microsoft.com/office/drawing/2014/main" id="{2E2D3120-3B50-48A7-B92A-70E3719CB665}"/>
              </a:ext>
            </a:extLst>
          </p:cNvPr>
          <p:cNvSpPr/>
          <p:nvPr/>
        </p:nvSpPr>
        <p:spPr>
          <a:xfrm>
            <a:off x="10141794" y="2733930"/>
            <a:ext cx="1978725" cy="480131"/>
          </a:xfrm>
          <a:prstGeom prst="rect">
            <a:avLst/>
          </a:prstGeom>
          <a:noFill/>
        </p:spPr>
        <p:txBody>
          <a:bodyPr wrap="non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3. Reviewers confirm which</a:t>
            </a:r>
            <a:b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b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memberships to keep</a:t>
            </a:r>
          </a:p>
        </p:txBody>
      </p:sp>
      <p:grpSp>
        <p:nvGrpSpPr>
          <p:cNvPr id="85" name="Group 84">
            <a:extLst>
              <a:ext uri="{FF2B5EF4-FFF2-40B4-BE49-F238E27FC236}">
                <a16:creationId xmlns:a16="http://schemas.microsoft.com/office/drawing/2014/main" id="{821C7BF8-9570-47E7-AF2F-09DF69545844}"/>
              </a:ext>
            </a:extLst>
          </p:cNvPr>
          <p:cNvGrpSpPr/>
          <p:nvPr/>
        </p:nvGrpSpPr>
        <p:grpSpPr>
          <a:xfrm>
            <a:off x="9963407" y="3329776"/>
            <a:ext cx="887289" cy="887289"/>
            <a:chOff x="8591714" y="4778501"/>
            <a:chExt cx="905081" cy="905081"/>
          </a:xfrm>
        </p:grpSpPr>
        <p:sp useBgFill="1">
          <p:nvSpPr>
            <p:cNvPr id="86" name="Oval 85">
              <a:extLst>
                <a:ext uri="{FF2B5EF4-FFF2-40B4-BE49-F238E27FC236}">
                  <a16:creationId xmlns:a16="http://schemas.microsoft.com/office/drawing/2014/main" id="{3298CC80-10E3-43B8-8921-65E44DAC625C}"/>
                </a:ext>
              </a:extLst>
            </p:cNvPr>
            <p:cNvSpPr/>
            <p:nvPr/>
          </p:nvSpPr>
          <p:spPr bwMode="auto">
            <a:xfrm>
              <a:off x="8591714" y="4778501"/>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7" name="Oval 86">
              <a:extLst>
                <a:ext uri="{FF2B5EF4-FFF2-40B4-BE49-F238E27FC236}">
                  <a16:creationId xmlns:a16="http://schemas.microsoft.com/office/drawing/2014/main" id="{4B0A7E0C-C4E8-4480-8723-033C7569EA65}"/>
                </a:ext>
              </a:extLst>
            </p:cNvPr>
            <p:cNvSpPr/>
            <p:nvPr/>
          </p:nvSpPr>
          <p:spPr bwMode="auto">
            <a:xfrm>
              <a:off x="8646490" y="4833277"/>
              <a:ext cx="795528" cy="79552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88" name="list_4" title="Icon of a checklist">
              <a:extLst>
                <a:ext uri="{FF2B5EF4-FFF2-40B4-BE49-F238E27FC236}">
                  <a16:creationId xmlns:a16="http://schemas.microsoft.com/office/drawing/2014/main" id="{08DBF675-8803-4BC8-A42B-EC96F296436D}"/>
                </a:ext>
              </a:extLst>
            </p:cNvPr>
            <p:cNvSpPr>
              <a:spLocks noChangeAspect="1" noEditPoints="1"/>
            </p:cNvSpPr>
            <p:nvPr/>
          </p:nvSpPr>
          <p:spPr bwMode="auto">
            <a:xfrm>
              <a:off x="8773678" y="504816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944DE5FD-807A-4BDD-948A-DB68D1455B03}"/>
              </a:ext>
            </a:extLst>
          </p:cNvPr>
          <p:cNvSpPr/>
          <p:nvPr/>
        </p:nvSpPr>
        <p:spPr>
          <a:xfrm>
            <a:off x="8043604" y="6062048"/>
            <a:ext cx="1618553" cy="674031"/>
          </a:xfrm>
          <a:prstGeom prst="rect">
            <a:avLst/>
          </a:prstGeom>
          <a:noFill/>
        </p:spPr>
        <p:txBody>
          <a:bodyPr wrap="squar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4. Denied users are removed from resource</a:t>
            </a:r>
          </a:p>
        </p:txBody>
      </p:sp>
      <p:cxnSp>
        <p:nvCxnSpPr>
          <p:cNvPr id="96" name="Straight Arrow Connector 95">
            <a:extLst>
              <a:ext uri="{FF2B5EF4-FFF2-40B4-BE49-F238E27FC236}">
                <a16:creationId xmlns:a16="http://schemas.microsoft.com/office/drawing/2014/main" id="{201E4BC9-DD2C-4168-9E1D-BE1813F8A107}"/>
              </a:ext>
            </a:extLst>
          </p:cNvPr>
          <p:cNvCxnSpPr/>
          <p:nvPr/>
        </p:nvCxnSpPr>
        <p:spPr>
          <a:xfrm>
            <a:off x="5659168" y="3856538"/>
            <a:ext cx="5693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0343A9B-33F0-4C8A-BDC8-1ABB40BA1D79}"/>
              </a:ext>
            </a:extLst>
          </p:cNvPr>
          <p:cNvGrpSpPr/>
          <p:nvPr/>
        </p:nvGrpSpPr>
        <p:grpSpPr>
          <a:xfrm>
            <a:off x="7940939" y="1709895"/>
            <a:ext cx="989954" cy="887289"/>
            <a:chOff x="7940939" y="1709895"/>
            <a:chExt cx="989954" cy="887289"/>
          </a:xfrm>
        </p:grpSpPr>
        <p:sp useBgFill="1">
          <p:nvSpPr>
            <p:cNvPr id="79" name="Oval 78">
              <a:extLst>
                <a:ext uri="{FF2B5EF4-FFF2-40B4-BE49-F238E27FC236}">
                  <a16:creationId xmlns:a16="http://schemas.microsoft.com/office/drawing/2014/main" id="{95D39B94-C580-46C2-9250-8D4B831FD6EC}"/>
                </a:ext>
              </a:extLst>
            </p:cNvPr>
            <p:cNvSpPr/>
            <p:nvPr/>
          </p:nvSpPr>
          <p:spPr bwMode="auto">
            <a:xfrm>
              <a:off x="8043604" y="1709895"/>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0" name="Oval 79">
              <a:extLst>
                <a:ext uri="{FF2B5EF4-FFF2-40B4-BE49-F238E27FC236}">
                  <a16:creationId xmlns:a16="http://schemas.microsoft.com/office/drawing/2014/main" id="{A97433C3-B3E2-4498-8456-8D11920E7BB8}"/>
                </a:ext>
              </a:extLst>
            </p:cNvPr>
            <p:cNvSpPr/>
            <p:nvPr/>
          </p:nvSpPr>
          <p:spPr bwMode="auto">
            <a:xfrm>
              <a:off x="8097303" y="176359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4" name="Isosceles Triangle 93">
              <a:extLst>
                <a:ext uri="{FF2B5EF4-FFF2-40B4-BE49-F238E27FC236}">
                  <a16:creationId xmlns:a16="http://schemas.microsoft.com/office/drawing/2014/main" id="{064503C5-1D8D-4781-A6E9-3E73139BA15F}"/>
                </a:ext>
              </a:extLst>
            </p:cNvPr>
            <p:cNvSpPr/>
            <p:nvPr/>
          </p:nvSpPr>
          <p:spPr bwMode="auto">
            <a:xfrm rot="4550992">
              <a:off x="7930983" y="2097486"/>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Data &amp; AI" title="Icon of several circles connected to eachother by lines">
              <a:extLst>
                <a:ext uri="{FF2B5EF4-FFF2-40B4-BE49-F238E27FC236}">
                  <a16:creationId xmlns:a16="http://schemas.microsoft.com/office/drawing/2014/main" id="{A433C497-DC5E-4F77-AA19-4ABD7C369235}"/>
                </a:ext>
              </a:extLst>
            </p:cNvPr>
            <p:cNvSpPr>
              <a:spLocks noChangeAspect="1" noEditPoints="1"/>
            </p:cNvSpPr>
            <p:nvPr/>
          </p:nvSpPr>
          <p:spPr bwMode="auto">
            <a:xfrm>
              <a:off x="8232167" y="19469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51903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build="p"/>
      <p:bldP spid="18" grpId="0"/>
      <p:bldP spid="41" grpId="0"/>
      <p:bldP spid="42" grpId="0"/>
      <p:bldP spid="48" grpId="0" animBg="1"/>
      <p:bldP spid="50" grpId="0"/>
      <p:bldP spid="52" grpId="0"/>
      <p:bldP spid="54" grpId="0" animBg="1"/>
      <p:bldP spid="58" grpId="0"/>
      <p:bldP spid="60" grpId="0"/>
      <p:bldP spid="62" grpId="0" animBg="1"/>
      <p:bldP spid="69" grpId="0"/>
      <p:bldP spid="70" grpId="0" animBg="1"/>
      <p:bldP spid="72" grpId="0" animBg="1"/>
      <p:bldP spid="74" grpId="0" animBg="1"/>
      <p:bldP spid="76" grpId="0" animBg="1"/>
      <p:bldP spid="77" grpId="0"/>
      <p:bldP spid="83" grpId="0"/>
      <p:bldP spid="84"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272A-86BA-6F2B-8262-CCC4DFFC41F7}"/>
              </a:ext>
            </a:extLst>
          </p:cNvPr>
          <p:cNvSpPr>
            <a:spLocks noGrp="1"/>
          </p:cNvSpPr>
          <p:nvPr>
            <p:ph type="title"/>
          </p:nvPr>
        </p:nvSpPr>
        <p:spPr/>
        <p:txBody>
          <a:bodyPr/>
          <a:lstStyle/>
          <a:p>
            <a:r>
              <a:rPr lang="en-US" dirty="0"/>
              <a:t>Access reviews in PIM</a:t>
            </a:r>
          </a:p>
        </p:txBody>
      </p:sp>
      <p:sp>
        <p:nvSpPr>
          <p:cNvPr id="3" name="Content Placeholder 2">
            <a:extLst>
              <a:ext uri="{FF2B5EF4-FFF2-40B4-BE49-F238E27FC236}">
                <a16:creationId xmlns:a16="http://schemas.microsoft.com/office/drawing/2014/main" id="{E27BA35D-3335-F770-5170-EDEB70660093}"/>
              </a:ext>
            </a:extLst>
          </p:cNvPr>
          <p:cNvSpPr>
            <a:spLocks noGrp="1"/>
          </p:cNvSpPr>
          <p:nvPr>
            <p:ph sz="quarter" idx="10"/>
          </p:nvPr>
        </p:nvSpPr>
        <p:spPr>
          <a:xfrm>
            <a:off x="584200" y="1435100"/>
            <a:ext cx="11018838" cy="1895904"/>
          </a:xfrm>
        </p:spPr>
        <p:txBody>
          <a:bodyPr/>
          <a:lstStyle/>
          <a:p>
            <a:r>
              <a:rPr lang="en-US" dirty="0"/>
              <a:t>Used to Automate the discovery of stale roles assignments</a:t>
            </a:r>
          </a:p>
          <a:p>
            <a:r>
              <a:rPr lang="en-US" dirty="0"/>
              <a:t>Azure Roles and Microsoft Entra ID roles</a:t>
            </a:r>
          </a:p>
          <a:p>
            <a:r>
              <a:rPr lang="en-US" dirty="0"/>
              <a:t>Optionally, you can automatically remove the users from the role upon completion of the Access Review</a:t>
            </a:r>
          </a:p>
        </p:txBody>
      </p:sp>
      <p:pic>
        <p:nvPicPr>
          <p:cNvPr id="1026" name="Picture 2" descr="Upon completion settings to auto apply and should review not respond screenshot.">
            <a:extLst>
              <a:ext uri="{FF2B5EF4-FFF2-40B4-BE49-F238E27FC236}">
                <a16:creationId xmlns:a16="http://schemas.microsoft.com/office/drawing/2014/main" id="{1E590374-ECBC-A229-5DF3-C07C567E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481" y="3474427"/>
            <a:ext cx="67722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53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64492FE-F772-B84B-1A62-F5E1807FDC26}"/>
              </a:ext>
            </a:extLst>
          </p:cNvPr>
          <p:cNvSpPr/>
          <p:nvPr/>
        </p:nvSpPr>
        <p:spPr bwMode="auto">
          <a:xfrm>
            <a:off x="5129561" y="303313"/>
            <a:ext cx="7062439" cy="625806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B9C33B-6E81-78A7-0219-E7E7834D0966}"/>
              </a:ext>
            </a:extLst>
          </p:cNvPr>
          <p:cNvSpPr txBox="1"/>
          <p:nvPr/>
        </p:nvSpPr>
        <p:spPr>
          <a:xfrm>
            <a:off x="588263" y="588963"/>
            <a:ext cx="4158362" cy="2535236"/>
          </a:xfrm>
          <a:prstGeom prst="rect">
            <a:avLst/>
          </a:prstGeom>
        </p:spPr>
        <p:txBody>
          <a:bodyPr vert="horz" wrap="square" lIns="0" tIns="0" rIns="0" bIns="0" rtlCol="0" anchor="b">
            <a:normAutofit/>
          </a:bodyPr>
          <a:lstStyle/>
          <a:p>
            <a:pPr defTabSz="932742">
              <a:spcBef>
                <a:spcPct val="0"/>
              </a:spcBef>
              <a:spcAft>
                <a:spcPts val="600"/>
              </a:spcAft>
            </a:pPr>
            <a:r>
              <a:rPr lang="en-US" sz="3600" b="0" kern="1200" cap="none" spc="-50" baseline="0">
                <a:ln w="3175">
                  <a:noFill/>
                </a:ln>
                <a:effectLst/>
                <a:latin typeface="+mj-lt"/>
                <a:ea typeface="+mn-ea"/>
                <a:cs typeface="Segoe UI" pitchFamily="34" charset="0"/>
              </a:rPr>
              <a:t>Perform and complete an Access review</a:t>
            </a:r>
          </a:p>
        </p:txBody>
      </p:sp>
      <p:sp>
        <p:nvSpPr>
          <p:cNvPr id="6" name="TextBox 5">
            <a:extLst>
              <a:ext uri="{FF2B5EF4-FFF2-40B4-BE49-F238E27FC236}">
                <a16:creationId xmlns:a16="http://schemas.microsoft.com/office/drawing/2014/main" id="{959E8820-BD8B-703F-0B08-2C40DD2C2905}"/>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kern="1200" spc="0" baseline="0">
                <a:latin typeface="+mn-lt"/>
                <a:ea typeface="+mn-ea"/>
                <a:cs typeface="Segoe UI" panose="020B0502040204020203" pitchFamily="34" charset="0"/>
              </a:rPr>
              <a:t>You can approve or deny access based on whether the user still needs access to the role.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Choose Approve if you want them to stay in the role, or Deny if they do not need the access anymore.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The users' assignment status will not change until the review closes and the administrator applies the results</a:t>
            </a:r>
          </a:p>
        </p:txBody>
      </p:sp>
      <p:pic>
        <p:nvPicPr>
          <p:cNvPr id="3074" name="Picture 2" descr="Screenshot of Privileged Identity Management application, with the selected Access Review for Azure AD roles.">
            <a:extLst>
              <a:ext uri="{FF2B5EF4-FFF2-40B4-BE49-F238E27FC236}">
                <a16:creationId xmlns:a16="http://schemas.microsoft.com/office/drawing/2014/main" id="{A35BB585-D9E2-BD6E-C5D8-2535E15DD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2134552"/>
            <a:ext cx="6858000" cy="2588895"/>
          </a:xfrm>
          <a:prstGeom prst="rect">
            <a:avLst/>
          </a:prstGeom>
          <a:solidFill>
            <a:srgbClr val="FFFFFF"/>
          </a:solidFill>
        </p:spPr>
      </p:pic>
    </p:spTree>
    <p:extLst>
      <p:ext uri="{BB962C8B-B14F-4D97-AF65-F5344CB8AC3E}">
        <p14:creationId xmlns:p14="http://schemas.microsoft.com/office/powerpoint/2010/main" val="5413387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443B-565D-7E6B-1AD9-B25C667DAD49}"/>
              </a:ext>
            </a:extLst>
          </p:cNvPr>
          <p:cNvSpPr>
            <a:spLocks noGrp="1"/>
          </p:cNvSpPr>
          <p:nvPr>
            <p:ph type="title"/>
          </p:nvPr>
        </p:nvSpPr>
        <p:spPr/>
        <p:txBody>
          <a:bodyPr/>
          <a:lstStyle/>
          <a:p>
            <a:r>
              <a:rPr lang="en-US" dirty="0"/>
              <a:t>PIM + CA Integration</a:t>
            </a:r>
          </a:p>
        </p:txBody>
      </p:sp>
      <p:sp>
        <p:nvSpPr>
          <p:cNvPr id="3" name="Text Placeholder 2">
            <a:extLst>
              <a:ext uri="{FF2B5EF4-FFF2-40B4-BE49-F238E27FC236}">
                <a16:creationId xmlns:a16="http://schemas.microsoft.com/office/drawing/2014/main" id="{88C12368-5D82-C383-C5EF-35E35981D032}"/>
              </a:ext>
            </a:extLst>
          </p:cNvPr>
          <p:cNvSpPr>
            <a:spLocks noGrp="1"/>
          </p:cNvSpPr>
          <p:nvPr>
            <p:ph type="body" sz="quarter" idx="10"/>
          </p:nvPr>
        </p:nvSpPr>
        <p:spPr>
          <a:xfrm>
            <a:off x="586390" y="1434370"/>
            <a:ext cx="11018520" cy="4062651"/>
          </a:xfrm>
        </p:spPr>
        <p:txBody>
          <a:bodyPr/>
          <a:lstStyle/>
          <a:p>
            <a:r>
              <a:rPr lang="en-US" sz="2400" dirty="0"/>
              <a:t>You can require users who are eligible for a role to satisfy conditional access policy requirements on elevation using Microsoft Entra ID Conditional Access Authentication Context. </a:t>
            </a:r>
          </a:p>
          <a:p>
            <a:endParaRPr lang="en-US" sz="2400" dirty="0"/>
          </a:p>
          <a:p>
            <a:r>
              <a:rPr lang="en-US" sz="2400" dirty="0"/>
              <a:t>This Allows administrators to add other security requirements through conditional access policies like: </a:t>
            </a:r>
          </a:p>
          <a:p>
            <a:endParaRPr lang="en-US" sz="2400" dirty="0"/>
          </a:p>
          <a:p>
            <a:pPr marL="457200" indent="-457200">
              <a:buFont typeface="Arial" panose="020B0604020202020204" pitchFamily="34" charset="0"/>
              <a:buChar char="•"/>
            </a:pPr>
            <a:r>
              <a:rPr lang="en-US" sz="2400" dirty="0"/>
              <a:t>Require elevation only from Intune-compliant device</a:t>
            </a:r>
          </a:p>
          <a:p>
            <a:pPr marL="457200" indent="-457200">
              <a:buFont typeface="Arial" panose="020B0604020202020204" pitchFamily="34" charset="0"/>
              <a:buChar char="•"/>
            </a:pPr>
            <a:r>
              <a:rPr lang="en-US" sz="2400" dirty="0"/>
              <a:t>Enforce specific strong authentication method like phishing resistant on role elevation</a:t>
            </a:r>
          </a:p>
        </p:txBody>
      </p:sp>
    </p:spTree>
    <p:extLst>
      <p:ext uri="{BB962C8B-B14F-4D97-AF65-F5344CB8AC3E}">
        <p14:creationId xmlns:p14="http://schemas.microsoft.com/office/powerpoint/2010/main" val="876724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DE2A-FE3E-4166-9F83-609EECFA19AB}"/>
              </a:ext>
            </a:extLst>
          </p:cNvPr>
          <p:cNvSpPr>
            <a:spLocks noGrp="1"/>
          </p:cNvSpPr>
          <p:nvPr>
            <p:ph type="title"/>
          </p:nvPr>
        </p:nvSpPr>
        <p:spPr>
          <a:xfrm>
            <a:off x="588263" y="457200"/>
            <a:ext cx="11018520" cy="553998"/>
          </a:xfrm>
        </p:spPr>
        <p:txBody>
          <a:bodyPr wrap="square" anchor="t">
            <a:normAutofit/>
          </a:bodyPr>
          <a:lstStyle/>
          <a:p>
            <a:r>
              <a:rPr lang="en-US" dirty="0"/>
              <a:t>PIM + CA Integration</a:t>
            </a:r>
          </a:p>
        </p:txBody>
      </p:sp>
      <p:sp>
        <p:nvSpPr>
          <p:cNvPr id="3" name="Content Placeholder 2">
            <a:extLst>
              <a:ext uri="{FF2B5EF4-FFF2-40B4-BE49-F238E27FC236}">
                <a16:creationId xmlns:a16="http://schemas.microsoft.com/office/drawing/2014/main" id="{2615AC02-914C-07EC-C737-1D650AE59F6C}"/>
              </a:ext>
            </a:extLst>
          </p:cNvPr>
          <p:cNvSpPr>
            <a:spLocks noGrp="1"/>
          </p:cNvSpPr>
          <p:nvPr>
            <p:ph sz="quarter" idx="12"/>
          </p:nvPr>
        </p:nvSpPr>
        <p:spPr>
          <a:xfrm>
            <a:off x="584200" y="1435100"/>
            <a:ext cx="5211763" cy="4833938"/>
          </a:xfrm>
        </p:spPr>
        <p:txBody>
          <a:bodyPr wrap="square">
            <a:normAutofit/>
          </a:bodyPr>
          <a:lstStyle/>
          <a:p>
            <a:pPr marL="514350" indent="-514350"/>
            <a:r>
              <a:rPr lang="en-US" dirty="0"/>
              <a:t>Create Authentication Context</a:t>
            </a:r>
            <a:endParaRPr lang="en-US"/>
          </a:p>
          <a:p>
            <a:pPr marL="514350" indent="-514350"/>
            <a:r>
              <a:rPr lang="en-US" dirty="0"/>
              <a:t>Create CA policy with requirements using the authentication context</a:t>
            </a:r>
            <a:endParaRPr lang="en-US"/>
          </a:p>
          <a:p>
            <a:pPr marL="514350" indent="-514350"/>
            <a:r>
              <a:rPr lang="en-US" dirty="0"/>
              <a:t>Edit Role settings to require the CA policy on Activation</a:t>
            </a:r>
            <a:endParaRPr lang="en-US"/>
          </a:p>
        </p:txBody>
      </p:sp>
      <p:pic>
        <p:nvPicPr>
          <p:cNvPr id="1028" name="Picture 4" descr="Screenshot that shows the Edit role setting - Attribute Definition Administrator page.">
            <a:extLst>
              <a:ext uri="{FF2B5EF4-FFF2-40B4-BE49-F238E27FC236}">
                <a16:creationId xmlns:a16="http://schemas.microsoft.com/office/drawing/2014/main" id="{3733BF4E-EDBF-1117-CBD7-948937CEF2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145" y="1178004"/>
            <a:ext cx="5219700" cy="4501991"/>
          </a:xfrm>
          <a:prstGeom prst="rect">
            <a:avLst/>
          </a:prstGeom>
          <a:solidFill>
            <a:srgbClr val="FFFFFF"/>
          </a:solidFill>
        </p:spPr>
      </p:pic>
    </p:spTree>
    <p:extLst>
      <p:ext uri="{BB962C8B-B14F-4D97-AF65-F5344CB8AC3E}">
        <p14:creationId xmlns:p14="http://schemas.microsoft.com/office/powerpoint/2010/main" val="37875459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50302" y="287808"/>
            <a:ext cx="9044294" cy="560369"/>
          </a:xfrm>
        </p:spPr>
        <p:txBody>
          <a:bodyPr>
            <a:noAutofit/>
          </a:bodyPr>
          <a:lstStyle/>
          <a:p>
            <a:r>
              <a:rPr lang="en-US" sz="2800" dirty="0"/>
              <a:t>POC Deployment  - Privileged Identity Management</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2698113253"/>
              </p:ext>
            </p:extLst>
          </p:nvPr>
        </p:nvGraphicFramePr>
        <p:xfrm>
          <a:off x="1031166" y="953257"/>
          <a:ext cx="9748716" cy="548640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328107">
                <a:tc>
                  <a:txBody>
                    <a:bodyPr/>
                    <a:lstStyle/>
                    <a:p>
                      <a:r>
                        <a:rPr lang="en-US" sz="1200" noProof="0" dirty="0"/>
                        <a:t>Bring under Management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3"/>
                        </a:rPr>
                        <a:t>Discover Azure resources to manage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4"/>
                        </a:rPr>
                        <a:t>Bring groups into Privileged Identity Management</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907080854"/>
                  </a:ext>
                </a:extLst>
              </a:tr>
              <a:tr h="259098">
                <a:tc>
                  <a:txBody>
                    <a:bodyPr/>
                    <a:lstStyle/>
                    <a:p>
                      <a:r>
                        <a:rPr lang="en-US" sz="1200" noProof="0" dirty="0"/>
                        <a:t>Set role settings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5"/>
                        </a:rPr>
                        <a:t>Role settings for Microsoft Entra ID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6"/>
                        </a:rPr>
                        <a:t>Role settings for Azure resource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7"/>
                        </a:rPr>
                        <a:t>Group settings for PIM</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285012707"/>
                  </a:ext>
                </a:extLst>
              </a:tr>
              <a:tr h="259098">
                <a:tc>
                  <a:txBody>
                    <a:bodyPr/>
                    <a:lstStyle/>
                    <a:p>
                      <a:r>
                        <a:rPr lang="en-US" sz="1200" noProof="0" dirty="0">
                          <a:sym typeface="Wingdings" panose="05000000000000000000" pitchFamily="2" charset="2"/>
                        </a:rPr>
                        <a:t>Assign</a:t>
                      </a:r>
                      <a:endParaRPr lang="en-US" sz="12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8"/>
                        </a:rPr>
                        <a:t>Assign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9"/>
                        </a:rPr>
                        <a:t>Assign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0"/>
                        </a:rPr>
                        <a:t>Assign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20479324"/>
                  </a:ext>
                </a:extLst>
              </a:tr>
              <a:tr h="259098">
                <a:tc>
                  <a:txBody>
                    <a:bodyPr/>
                    <a:lstStyle/>
                    <a:p>
                      <a:r>
                        <a:rPr lang="en-US" sz="1200" noProof="0" dirty="0"/>
                        <a:t>Activate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1"/>
                        </a:rPr>
                        <a:t>Activate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2"/>
                        </a:rPr>
                        <a:t>Activate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3"/>
                        </a:rPr>
                        <a:t>Activate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843221250"/>
                  </a:ext>
                </a:extLst>
              </a:tr>
              <a:tr h="259098">
                <a:tc>
                  <a:txBody>
                    <a:bodyPr/>
                    <a:lstStyle/>
                    <a:p>
                      <a:r>
                        <a:rPr lang="en-US" sz="1200" noProof="0" dirty="0"/>
                        <a:t>Approve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4"/>
                        </a:rPr>
                        <a:t>Approve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5"/>
                        </a:rPr>
                        <a:t>Approve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6"/>
                        </a:rPr>
                        <a:t>Approve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351609545"/>
                  </a:ext>
                </a:extLst>
              </a:tr>
              <a:tr h="259098">
                <a:tc>
                  <a:txBody>
                    <a:bodyPr/>
                    <a:lstStyle/>
                    <a:p>
                      <a:r>
                        <a:rPr lang="en-US" sz="1200" noProof="0" dirty="0"/>
                        <a:t>Extend or Renew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7"/>
                        </a:rPr>
                        <a:t>Extend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8"/>
                        </a:rPr>
                        <a:t>Extend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9"/>
                        </a:rPr>
                        <a:t>Extend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637698052"/>
                  </a:ext>
                </a:extLst>
              </a:tr>
              <a:tr h="259098">
                <a:tc>
                  <a:txBody>
                    <a:bodyPr/>
                    <a:lstStyle/>
                    <a:p>
                      <a:r>
                        <a:rPr lang="en-US" sz="1200" noProof="0" dirty="0"/>
                        <a:t>Review Access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Create Access Review → </a:t>
                      </a:r>
                      <a:r>
                        <a:rPr lang="en-US" sz="1200" dirty="0">
                          <a:hlinkClick r:id="rId20"/>
                        </a:rPr>
                        <a:t>Create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Perform Access Review →</a:t>
                      </a:r>
                      <a:r>
                        <a:rPr lang="en-US" sz="1800" dirty="0"/>
                        <a:t> </a:t>
                      </a:r>
                      <a:r>
                        <a:rPr lang="en-US" sz="1200" dirty="0">
                          <a:hlinkClick r:id="rId21"/>
                        </a:rPr>
                        <a:t>Perform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Complete Access Review </a:t>
                      </a:r>
                      <a:r>
                        <a:rPr lang="en-US" sz="1200" dirty="0"/>
                        <a:t>→ </a:t>
                      </a:r>
                      <a:r>
                        <a:rPr lang="en-US" sz="1200" dirty="0">
                          <a:hlinkClick r:id="rId22"/>
                        </a:rPr>
                        <a:t>Complete an access review</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4039213663"/>
                  </a:ext>
                </a:extLst>
              </a:tr>
              <a:tr h="259098">
                <a:tc>
                  <a:txBody>
                    <a:bodyPr/>
                    <a:lstStyle/>
                    <a:p>
                      <a:r>
                        <a:rPr lang="en-US" sz="1200" noProof="0" dirty="0"/>
                        <a:t>PIM + CA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hlinkClick r:id="rId23"/>
                        </a:rPr>
                        <a:t>Require Microsoft Entra ID conditional access authentication context</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205156193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Keychain on computer keyboard">
            <a:extLst>
              <a:ext uri="{FF2B5EF4-FFF2-40B4-BE49-F238E27FC236}">
                <a16:creationId xmlns:a16="http://schemas.microsoft.com/office/drawing/2014/main" id="{8197B539-BC8F-6D08-FD7E-26234937B443}"/>
              </a:ext>
            </a:extLst>
          </p:cNvPr>
          <p:cNvPicPr>
            <a:picLocks noGrp="1" noChangeAspect="1"/>
          </p:cNvPicPr>
          <p:nvPr>
            <p:ph type="pic" sz="quarter" idx="10"/>
          </p:nvPr>
        </p:nvPicPr>
        <p:blipFill rotWithShape="1">
          <a:blip r:embed="rId2"/>
          <a:srcRect t="8856" b="6875"/>
          <a:stretch/>
        </p:blipFill>
        <p:spPr>
          <a:xfrm>
            <a:off x="20" y="10"/>
            <a:ext cx="12191980" cy="6857990"/>
          </a:xfrm>
          <a:noFill/>
        </p:spPr>
      </p:pic>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a:xfrm>
            <a:off x="0" y="3657600"/>
            <a:ext cx="12192000" cy="3200400"/>
          </a:xfrm>
        </p:spPr>
        <p:txBody>
          <a:bodyPr wrap="square" anchor="b">
            <a:normAutofit/>
          </a:bodyPr>
          <a:lstStyle/>
          <a:p>
            <a:r>
              <a:rPr lang="en-US"/>
              <a:t>Thank you</a:t>
            </a:r>
          </a:p>
        </p:txBody>
      </p:sp>
    </p:spTree>
    <p:extLst>
      <p:ext uri="{BB962C8B-B14F-4D97-AF65-F5344CB8AC3E}">
        <p14:creationId xmlns:p14="http://schemas.microsoft.com/office/powerpoint/2010/main" val="4123554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Security Team</a:t>
            </a:r>
          </a:p>
          <a:p>
            <a:pPr>
              <a:lnSpc>
                <a:spcPct val="90000"/>
              </a:lnSpc>
            </a:pPr>
            <a:r>
              <a:rPr lang="en-US" sz="2000" dirty="0"/>
              <a:t>Compliance Manager</a:t>
            </a:r>
          </a:p>
          <a:p>
            <a:pPr marL="0" indent="0">
              <a:lnSpc>
                <a:spcPct val="90000"/>
              </a:lnSpc>
              <a:buNone/>
            </a:pPr>
            <a:endParaRPr lang="en-US" sz="2000" b="1" dirty="0"/>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954276" y="2966267"/>
            <a:ext cx="862439" cy="338554"/>
          </a:xfrm>
          <a:prstGeom prst="rect">
            <a:avLst/>
          </a:prstGeom>
          <a:noFill/>
        </p:spPr>
        <p:txBody>
          <a:bodyPr wrap="square" rtlCol="0">
            <a:spAutoFit/>
          </a:bodyPr>
          <a:lstStyle/>
          <a:p>
            <a:r>
              <a:rPr lang="en-US" sz="1600" dirty="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1822600" y="2212387"/>
            <a:ext cx="1092267" cy="738664"/>
          </a:xfrm>
          <a:prstGeom prst="rect">
            <a:avLst/>
          </a:prstGeom>
          <a:noFill/>
        </p:spPr>
        <p:txBody>
          <a:bodyPr wrap="square" rtlCol="0">
            <a:spAutoFit/>
          </a:bodyPr>
          <a:lstStyle/>
          <a:p>
            <a:r>
              <a:rPr lang="en-US" sz="1400" b="1" dirty="0"/>
              <a:t>Discovery and Insights</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p:cNvCxnSpPr>
          <p:nvPr/>
        </p:nvCxnSpPr>
        <p:spPr>
          <a:xfrm>
            <a:off x="1769177" y="2943790"/>
            <a:ext cx="8508241"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7826519" y="285515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3024508" y="2976272"/>
            <a:ext cx="862439" cy="338554"/>
          </a:xfrm>
          <a:prstGeom prst="rect">
            <a:avLst/>
          </a:prstGeom>
          <a:noFill/>
        </p:spPr>
        <p:txBody>
          <a:bodyPr wrap="square" rtlCol="0">
            <a:spAutoFit/>
          </a:bodyPr>
          <a:lstStyle/>
          <a:p>
            <a:r>
              <a:rPr lang="en-US" sz="1600" dirty="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6799488" y="2970926"/>
            <a:ext cx="862439" cy="338554"/>
          </a:xfrm>
          <a:prstGeom prst="rect">
            <a:avLst/>
          </a:prstGeom>
          <a:noFill/>
        </p:spPr>
        <p:txBody>
          <a:bodyPr wrap="square" rtlCol="0">
            <a:spAutoFit/>
          </a:bodyPr>
          <a:lstStyle/>
          <a:p>
            <a:r>
              <a:rPr lang="en-US" sz="1600" dirty="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681438" y="2449190"/>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248965"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341152" y="2976272"/>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183792" y="2632843"/>
            <a:ext cx="1193949" cy="307777"/>
          </a:xfrm>
          <a:prstGeom prst="rect">
            <a:avLst/>
          </a:prstGeom>
          <a:noFill/>
        </p:spPr>
        <p:txBody>
          <a:bodyPr wrap="square" rtlCol="0">
            <a:spAutoFit/>
          </a:bodyPr>
          <a:lstStyle/>
          <a:p>
            <a:r>
              <a:rPr lang="en-US" sz="14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326814"/>
            <a:ext cx="6770450" cy="523220"/>
          </a:xfrm>
          <a:prstGeom prst="rect">
            <a:avLst/>
          </a:prstGeom>
          <a:noFill/>
        </p:spPr>
        <p:txBody>
          <a:bodyPr wrap="square">
            <a:spAutoFit/>
          </a:bodyPr>
          <a:lstStyle/>
          <a:p>
            <a:pPr marL="0" indent="0">
              <a:buNone/>
            </a:pPr>
            <a:r>
              <a:rPr lang="en-US" sz="2800" b="1" dirty="0"/>
              <a:t>Delivery stages</a:t>
            </a:r>
            <a:endParaRPr lang="en-US" sz="2800" dirty="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dirty="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2752853" y="2855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4067155"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055502" y="2227759"/>
            <a:ext cx="1195294" cy="738664"/>
          </a:xfrm>
          <a:prstGeom prst="rect">
            <a:avLst/>
          </a:prstGeom>
          <a:noFill/>
        </p:spPr>
        <p:txBody>
          <a:bodyPr wrap="square" rtlCol="0">
            <a:spAutoFit/>
          </a:bodyPr>
          <a:lstStyle/>
          <a:p>
            <a:r>
              <a:rPr lang="en-US" sz="1400" b="1" dirty="0"/>
              <a:t>Microsoft Entra ID Roles</a:t>
            </a:r>
          </a:p>
        </p:txBody>
      </p:sp>
      <p:sp>
        <p:nvSpPr>
          <p:cNvPr id="2" name="TextBox 12">
            <a:extLst>
              <a:ext uri="{FF2B5EF4-FFF2-40B4-BE49-F238E27FC236}">
                <a16:creationId xmlns:a16="http://schemas.microsoft.com/office/drawing/2014/main" id="{1783F0E8-E145-B774-AB8A-90419BE2E4BA}"/>
              </a:ext>
            </a:extLst>
          </p:cNvPr>
          <p:cNvSpPr txBox="1"/>
          <p:nvPr/>
        </p:nvSpPr>
        <p:spPr>
          <a:xfrm>
            <a:off x="4271824" y="2629674"/>
            <a:ext cx="1593040" cy="307777"/>
          </a:xfrm>
          <a:prstGeom prst="rect">
            <a:avLst/>
          </a:prstGeom>
          <a:noFill/>
        </p:spPr>
        <p:txBody>
          <a:bodyPr wrap="square" rtlCol="0">
            <a:spAutoFit/>
          </a:bodyPr>
          <a:lstStyle/>
          <a:p>
            <a:r>
              <a:rPr lang="en-US" sz="1400" b="1" dirty="0"/>
              <a:t>Azure Roles</a:t>
            </a:r>
          </a:p>
        </p:txBody>
      </p:sp>
      <p:sp>
        <p:nvSpPr>
          <p:cNvPr id="7" name="TextBox 23">
            <a:extLst>
              <a:ext uri="{FF2B5EF4-FFF2-40B4-BE49-F238E27FC236}">
                <a16:creationId xmlns:a16="http://schemas.microsoft.com/office/drawing/2014/main" id="{E3FF17DE-2F02-61F6-B858-09A93D204E6A}"/>
              </a:ext>
            </a:extLst>
          </p:cNvPr>
          <p:cNvSpPr txBox="1"/>
          <p:nvPr/>
        </p:nvSpPr>
        <p:spPr>
          <a:xfrm>
            <a:off x="4379739" y="2976272"/>
            <a:ext cx="862439" cy="338554"/>
          </a:xfrm>
          <a:prstGeom prst="rect">
            <a:avLst/>
          </a:prstGeom>
          <a:noFill/>
        </p:spPr>
        <p:txBody>
          <a:bodyPr wrap="square" rtlCol="0">
            <a:spAutoFit/>
          </a:bodyPr>
          <a:lstStyle/>
          <a:p>
            <a:r>
              <a:rPr lang="en-US" sz="1600" dirty="0"/>
              <a:t>1 hour</a:t>
            </a:r>
          </a:p>
        </p:txBody>
      </p:sp>
      <p:sp>
        <p:nvSpPr>
          <p:cNvPr id="10" name="Ellipse 40">
            <a:extLst>
              <a:ext uri="{FF2B5EF4-FFF2-40B4-BE49-F238E27FC236}">
                <a16:creationId xmlns:a16="http://schemas.microsoft.com/office/drawing/2014/main" id="{FB314A24-31C8-6B2D-F0F9-24CF10477013}"/>
              </a:ext>
            </a:extLst>
          </p:cNvPr>
          <p:cNvSpPr/>
          <p:nvPr/>
        </p:nvSpPr>
        <p:spPr bwMode="auto">
          <a:xfrm>
            <a:off x="5427277"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llipse 40">
            <a:extLst>
              <a:ext uri="{FF2B5EF4-FFF2-40B4-BE49-F238E27FC236}">
                <a16:creationId xmlns:a16="http://schemas.microsoft.com/office/drawing/2014/main" id="{B0174576-C19C-3C56-50A6-50799503E242}"/>
              </a:ext>
            </a:extLst>
          </p:cNvPr>
          <p:cNvSpPr/>
          <p:nvPr/>
        </p:nvSpPr>
        <p:spPr bwMode="auto">
          <a:xfrm>
            <a:off x="6528574" y="28551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23">
            <a:extLst>
              <a:ext uri="{FF2B5EF4-FFF2-40B4-BE49-F238E27FC236}">
                <a16:creationId xmlns:a16="http://schemas.microsoft.com/office/drawing/2014/main" id="{C6B7D599-17D6-4B6E-4A16-616C0F2A0BB3}"/>
              </a:ext>
            </a:extLst>
          </p:cNvPr>
          <p:cNvSpPr txBox="1"/>
          <p:nvPr/>
        </p:nvSpPr>
        <p:spPr>
          <a:xfrm>
            <a:off x="5639669" y="2983617"/>
            <a:ext cx="862439" cy="338554"/>
          </a:xfrm>
          <a:prstGeom prst="rect">
            <a:avLst/>
          </a:prstGeom>
          <a:noFill/>
        </p:spPr>
        <p:txBody>
          <a:bodyPr wrap="square" rtlCol="0">
            <a:spAutoFit/>
          </a:bodyPr>
          <a:lstStyle/>
          <a:p>
            <a:r>
              <a:rPr lang="en-US" sz="1600" dirty="0"/>
              <a:t>1 hour</a:t>
            </a:r>
          </a:p>
        </p:txBody>
      </p:sp>
      <p:sp>
        <p:nvSpPr>
          <p:cNvPr id="19" name="TextBox 12">
            <a:extLst>
              <a:ext uri="{FF2B5EF4-FFF2-40B4-BE49-F238E27FC236}">
                <a16:creationId xmlns:a16="http://schemas.microsoft.com/office/drawing/2014/main" id="{32B4076A-D05E-4B35-F5BC-C1DA68570DDF}"/>
              </a:ext>
            </a:extLst>
          </p:cNvPr>
          <p:cNvSpPr txBox="1"/>
          <p:nvPr/>
        </p:nvSpPr>
        <p:spPr>
          <a:xfrm>
            <a:off x="6756725" y="2244953"/>
            <a:ext cx="1193949" cy="738664"/>
          </a:xfrm>
          <a:prstGeom prst="rect">
            <a:avLst/>
          </a:prstGeom>
          <a:noFill/>
        </p:spPr>
        <p:txBody>
          <a:bodyPr wrap="square" rtlCol="0">
            <a:spAutoFit/>
          </a:bodyPr>
          <a:lstStyle/>
          <a:p>
            <a:r>
              <a:rPr lang="en-US" sz="1400" b="1" dirty="0"/>
              <a:t>Access Reviews + PIM</a:t>
            </a:r>
          </a:p>
        </p:txBody>
      </p:sp>
      <p:sp>
        <p:nvSpPr>
          <p:cNvPr id="24" name="TextBox 12">
            <a:extLst>
              <a:ext uri="{FF2B5EF4-FFF2-40B4-BE49-F238E27FC236}">
                <a16:creationId xmlns:a16="http://schemas.microsoft.com/office/drawing/2014/main" id="{F372B937-6FAD-FAB2-D2BE-703B15CE2769}"/>
              </a:ext>
            </a:extLst>
          </p:cNvPr>
          <p:cNvSpPr txBox="1"/>
          <p:nvPr/>
        </p:nvSpPr>
        <p:spPr>
          <a:xfrm>
            <a:off x="7983211" y="2629673"/>
            <a:ext cx="1193949" cy="307777"/>
          </a:xfrm>
          <a:prstGeom prst="rect">
            <a:avLst/>
          </a:prstGeom>
          <a:noFill/>
        </p:spPr>
        <p:txBody>
          <a:bodyPr wrap="square" rtlCol="0">
            <a:spAutoFit/>
          </a:bodyPr>
          <a:lstStyle/>
          <a:p>
            <a:r>
              <a:rPr lang="en-US" sz="1400" b="1" dirty="0"/>
              <a:t>PIM + CA</a:t>
            </a:r>
          </a:p>
        </p:txBody>
      </p:sp>
      <p:sp>
        <p:nvSpPr>
          <p:cNvPr id="26" name="Ellipse 40">
            <a:extLst>
              <a:ext uri="{FF2B5EF4-FFF2-40B4-BE49-F238E27FC236}">
                <a16:creationId xmlns:a16="http://schemas.microsoft.com/office/drawing/2014/main" id="{0A6F8494-7110-3234-B8AC-A2FB0C0677E2}"/>
              </a:ext>
            </a:extLst>
          </p:cNvPr>
          <p:cNvSpPr/>
          <p:nvPr/>
        </p:nvSpPr>
        <p:spPr bwMode="auto">
          <a:xfrm>
            <a:off x="8970415" y="284907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3">
            <a:extLst>
              <a:ext uri="{FF2B5EF4-FFF2-40B4-BE49-F238E27FC236}">
                <a16:creationId xmlns:a16="http://schemas.microsoft.com/office/drawing/2014/main" id="{7E492B22-5AA3-31C7-07E8-D38F96B981A9}"/>
              </a:ext>
            </a:extLst>
          </p:cNvPr>
          <p:cNvSpPr txBox="1"/>
          <p:nvPr/>
        </p:nvSpPr>
        <p:spPr>
          <a:xfrm>
            <a:off x="8089186" y="2967882"/>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2154436"/>
          </a:xfrm>
        </p:spPr>
        <p:txBody>
          <a:bodyPr/>
          <a:lstStyle/>
          <a:p>
            <a:pPr marL="0" indent="0">
              <a:buNone/>
            </a:pPr>
            <a:r>
              <a:rPr lang="en-US" sz="2000" b="1" dirty="0"/>
              <a:t> Perform a discovery of current customer’s processes for user’s lifecycle</a:t>
            </a:r>
          </a:p>
          <a:p>
            <a:r>
              <a:rPr lang="en-US" sz="2000" dirty="0"/>
              <a:t>Collect Architectural diagrams (if existing) </a:t>
            </a:r>
          </a:p>
          <a:p>
            <a:endParaRPr lang="en-US" sz="2000" dirty="0"/>
          </a:p>
          <a:p>
            <a:r>
              <a:rPr lang="en-US" sz="2000" dirty="0"/>
              <a:t>We recommend using a pilot group of users for each scenario</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7" idx="6"/>
            <a:endCxn id="12" idx="2"/>
          </p:cNvCxnSpPr>
          <p:nvPr/>
        </p:nvCxnSpPr>
        <p:spPr>
          <a:xfrm>
            <a:off x="2916594" y="1960989"/>
            <a:ext cx="7325706" cy="651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1: Discovery and Insights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Ensure solution meets organizational security policies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r>
                        <a:rPr lang="en-US" sz="1600" dirty="0">
                          <a:sym typeface="Wingdings" panose="05000000000000000000" pitchFamily="2" charset="2"/>
                        </a:rPr>
                        <a:t>Ensure solutions complies with regulations</a:t>
                      </a:r>
                      <a:endParaRPr lang="en-US" sz="1600" noProof="0" dirty="0"/>
                    </a:p>
                  </a:txBody>
                  <a:tcPr/>
                </a:tc>
                <a:extLst>
                  <a:ext uri="{0D108BD9-81ED-4DB2-BD59-A6C34878D82A}">
                    <a16:rowId xmlns:a16="http://schemas.microsoft.com/office/drawing/2014/main" val="952396977"/>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8" idx="6"/>
            <a:endCxn id="12" idx="2"/>
          </p:cNvCxnSpPr>
          <p:nvPr/>
        </p:nvCxnSpPr>
        <p:spPr>
          <a:xfrm>
            <a:off x="4230896" y="1960988"/>
            <a:ext cx="6011404"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2: Microsoft Entra ID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Microsoft Entra ID r</a:t>
                      </a:r>
                      <a:r>
                        <a:rPr lang="en-US" sz="1600" dirty="0"/>
                        <a:t>oles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37268"/>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2006/documentManagement/types"/>
    <ds:schemaRef ds:uri="http://purl.org/dc/dcmitype/"/>
    <ds:schemaRef ds:uri="230e9df3-be65-4c73-a93b-d1236ebd677e"/>
    <ds:schemaRef ds:uri="http://www.w3.org/XML/1998/namespace"/>
    <ds:schemaRef ds:uri="http://schemas.microsoft.com/sharepoint/v3"/>
    <ds:schemaRef ds:uri="http://schemas.microsoft.com/office/infopath/2007/PartnerControls"/>
    <ds:schemaRef ds:uri="1d314dc7-05fa-4a63-860b-220666282e23"/>
    <ds:schemaRef ds:uri="ad05b680-99c1-48b1-88d9-f8dc56c4a529"/>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41</TotalTime>
  <Words>3231</Words>
  <Application>Microsoft Office PowerPoint</Application>
  <PresentationFormat>Widescreen</PresentationFormat>
  <Paragraphs>537</Paragraphs>
  <Slides>46</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Aptos</vt:lpstr>
      <vt:lpstr>Arial</vt:lpstr>
      <vt:lpstr>Calibri</vt:lpstr>
      <vt:lpstr>Calibri Light</vt:lpstr>
      <vt:lpstr>Consolas</vt:lpstr>
      <vt:lpstr>Segoe UI</vt:lpstr>
      <vt:lpstr>Segoe UI Historic</vt:lpstr>
      <vt:lpstr>Segoe UI Light</vt:lpstr>
      <vt:lpstr>Segoe UI Semibold</vt:lpstr>
      <vt:lpstr>Segoe UI Semilight</vt:lpstr>
      <vt:lpstr>Symbol</vt:lpstr>
      <vt:lpstr>Wingdings</vt:lpstr>
      <vt:lpstr>Microsoft Security template</vt:lpstr>
      <vt:lpstr>PowerPoint Presentation</vt:lpstr>
      <vt:lpstr>Identity Governance and Administration Proof of concept </vt:lpstr>
      <vt:lpstr>Proof of concept (PoC) | Goals</vt:lpstr>
      <vt:lpstr>Scenario’s Key Requirements</vt:lpstr>
      <vt:lpstr>PoC  Stakeholders</vt:lpstr>
      <vt:lpstr>PoC | Timeline</vt:lpstr>
      <vt:lpstr>PoC | Pre-work</vt:lpstr>
      <vt:lpstr>PoC | Phase 1: Discovery and Insights</vt:lpstr>
      <vt:lpstr>PoC | Phase 2: Microsoft Entra ID Roles</vt:lpstr>
      <vt:lpstr>PoC | Phase 3: Azure Roles</vt:lpstr>
      <vt:lpstr>PoC | Phase 4: PIM for groups</vt:lpstr>
      <vt:lpstr>PoC | Phase 5: Access reviews and PIM</vt:lpstr>
      <vt:lpstr>PoC | Phase 6: PIM + Conditional Access</vt:lpstr>
      <vt:lpstr>PoC | Phase 6: Close Out</vt:lpstr>
      <vt:lpstr>PoC | Phase 5: Close-out</vt:lpstr>
      <vt:lpstr>Microsoft Entra ID Governance features used on this scenario </vt:lpstr>
      <vt:lpstr>Introduction</vt:lpstr>
      <vt:lpstr>PowerPoint Presentation</vt:lpstr>
      <vt:lpstr>Privileged Identity Management (PIM)</vt:lpstr>
      <vt:lpstr>PowerPoint Presentation</vt:lpstr>
      <vt:lpstr>What you can manage in PIM </vt:lpstr>
      <vt:lpstr>What you can manage in PIM </vt:lpstr>
      <vt:lpstr>Privileged Identity Management high level flow</vt:lpstr>
      <vt:lpstr>Microsoft Entra ID PIM assignment types</vt:lpstr>
      <vt:lpstr>PowerPoint Presentation</vt:lpstr>
      <vt:lpstr>Discovery and Insights (Preview)</vt:lpstr>
      <vt:lpstr>Discovery and Insights (Preview)</vt:lpstr>
      <vt:lpstr>Discovery and Insights (Preview)</vt:lpstr>
      <vt:lpstr>PIM for Microsoft Entra ID roles</vt:lpstr>
      <vt:lpstr>How to use PIM for Microsoft Entra ID roles</vt:lpstr>
      <vt:lpstr>PIM for Azure Roles</vt:lpstr>
      <vt:lpstr>How to use PIM for Azure roles</vt:lpstr>
      <vt:lpstr>How to use PIM for Azure roles (cont’d)</vt:lpstr>
      <vt:lpstr>PIM for Groups</vt:lpstr>
      <vt:lpstr>How to use PIM for Groups</vt:lpstr>
      <vt:lpstr>PIM for Groups: Role-assignable vs non-role assignable</vt:lpstr>
      <vt:lpstr>PIM for Groups considerations</vt:lpstr>
      <vt:lpstr>PIM dashboard</vt:lpstr>
      <vt:lpstr>Access Reviews in PIM</vt:lpstr>
      <vt:lpstr>How does Access Reviews work?</vt:lpstr>
      <vt:lpstr>Access reviews in PIM</vt:lpstr>
      <vt:lpstr>PowerPoint Presentation</vt:lpstr>
      <vt:lpstr>PIM + CA Integration</vt:lpstr>
      <vt:lpstr>PIM + CA Integration</vt:lpstr>
      <vt:lpstr>POC Deployment  - Privileged Identity Management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2023-09-22T16:17:00Z</dcterms:created>
  <dcterms:modified xsi:type="dcterms:W3CDTF">2024-02-28T19:40:12Z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